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Lato" panose="020F0502020204030203" pitchFamily="34" charset="77"/>
      <p:regular r:id="rId23"/>
      <p:bold r:id="rId24"/>
      <p:italic r:id="rId25"/>
      <p:boldItalic r:id="rId26"/>
    </p:embeddedFont>
    <p:embeddedFont>
      <p:font typeface="Raleway" panose="020B0703030101060003" pitchFamily="34" charset="77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2"/>
  </p:normalViewPr>
  <p:slideViewPr>
    <p:cSldViewPr snapToGrid="0">
      <p:cViewPr varScale="1">
        <p:scale>
          <a:sx n="115" d="100"/>
          <a:sy n="115" d="100"/>
        </p:scale>
        <p:origin x="92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4d47233f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4d47233f2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4d47233f2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4d47233f2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4d47233f2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4d47233f2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4d47233f2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4d47233f2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4d47233f2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4d47233f2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4d47233f2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4d47233f2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4d47233f2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4d47233f2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4d47233f2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4d47233f2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4d47233f2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4d47233f2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4d47233f2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4d47233f2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4d47233f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4d47233f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4d47233f2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4d47233f2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4d47233f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4d47233f2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4d47233f2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4d47233f2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4d47233f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4d47233f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4d47233f2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4d47233f2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4d47233f2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4d47233f2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4d47233f2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4d47233f2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4d47233f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4d47233f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ecycle@etal.uri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Fraternity Circle Sustainability Proposal</a:t>
            </a: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By: Lindsay Travers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 Results Cont. </a:t>
            </a:r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5302675" y="2078875"/>
            <a:ext cx="31155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90% of the houses surveyed often see trash and waste on the ground around Fraternity Circle</a:t>
            </a:r>
            <a:endParaRPr sz="2100"/>
          </a:p>
        </p:txBody>
      </p:sp>
      <p:pic>
        <p:nvPicPr>
          <p:cNvPr id="147" name="Google Shape;147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900" y="1950575"/>
            <a:ext cx="4840533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 Results Cont. </a:t>
            </a:r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727650" y="4105775"/>
            <a:ext cx="7688700" cy="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Figures 7 and 8 show that some houses set expectations for turning the lights off when rooms are not being used, while some do not. </a:t>
            </a:r>
            <a:endParaRPr/>
          </a:p>
        </p:txBody>
      </p:sp>
      <p:pic>
        <p:nvPicPr>
          <p:cNvPr id="154" name="Google Shape;154;p2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301" y="1920650"/>
            <a:ext cx="3263751" cy="20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8902" y="2006250"/>
            <a:ext cx="3148989" cy="194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 Results Cont. 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Question: What temperature is your thermostat set at during an average day during the Winter?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Results: The temperatures ranged from 64-72 degrees Fahrenheit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Take Action!</a:t>
            </a:r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7276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 chapters can take simple steps toward sustainability with a few adjustments!</a:t>
            </a:r>
            <a:endParaRPr sz="2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Improving Recycling Efforts</a:t>
            </a: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Request recycling bins for each of the houses</a:t>
            </a:r>
            <a:endParaRPr sz="190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Chapter Houses can contact the URI Recycling Facilities Operations at 401-874-2840 or </a:t>
            </a:r>
            <a:r>
              <a:rPr lang="en" sz="1900" u="sng">
                <a:solidFill>
                  <a:schemeClr val="accent5"/>
                </a:solidFill>
                <a:hlinkClick r:id="rId3"/>
              </a:rPr>
              <a:t>recycle@etal.uri.edu</a:t>
            </a:r>
            <a:r>
              <a:rPr lang="en" sz="1900"/>
              <a:t> to request a bin. </a:t>
            </a:r>
            <a:endParaRPr sz="1900"/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Create an education program to ensure members recycle properly</a:t>
            </a: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Switch to Reusable Dishes and Other Items</a:t>
            </a:r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Housing Directors can discuss purchasing reusable dishes and other items with the chapter’s national organization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Chapters can make these reusable items available to members at all times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Chapters can make an effort to stop ordering disposable dishware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If eliminating the use of disposable dishes is impossible, they should limit availability of the disposable resources to times when they are necessary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 Fraternity Circle Clean-ups</a:t>
            </a:r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Since the majority of houses said they often see trash on the ground around fraternity circle, this is an important step for action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Monthly mandatory clean-ups around Fraternity Circle would eliminate the waste polluting the environment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Panhel and IFC could assign the clean-ups to one house per month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House Sustainability</a:t>
            </a:r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Expectations for members to turn off the lights after they leave a room can be set.</a:t>
            </a:r>
            <a:endParaRPr sz="2100"/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The temperature of the houses should be set at a neutral 68 degrees Fahrenheit to conserve energy</a:t>
            </a:r>
            <a:endParaRPr sz="2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should Greek Life Take These Steps Toward Sustainability?</a:t>
            </a:r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729450" y="23989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 further the positive impact URI Greek Life has on our campus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 ensure Greek Life is doing what they can to preserve energy and reduce waste production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 ensure that the future members of Greek Life have an environment that meets their needs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35300" cy="3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sustainability?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15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“Sustainable development is development that meets the needs of the present without compromising the ability of future generations to meet their own needs” (</a:t>
            </a:r>
            <a:r>
              <a:rPr lang="en" sz="2100">
                <a:solidFill>
                  <a:srgbClr val="666666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UN World Commission on Environment and Development)</a:t>
            </a:r>
            <a:endParaRPr sz="2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Cited</a:t>
            </a:r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“UN World Commission on Environment and Development, Ed., Report of the World Commission on  	 Environment and Development: Our Common Future.” </a:t>
            </a:r>
            <a:r>
              <a:rPr lang="en" sz="1200" i="1">
                <a:solidFill>
                  <a:srgbClr val="000000"/>
                </a:solidFill>
              </a:rPr>
              <a:t>UN World Commission on Environment and Development, Ed., Report of the World Commission on Environment and Development: Our Common Future | Environment &amp; Society Portal</a:t>
            </a:r>
            <a:r>
              <a:rPr lang="en" sz="1200">
                <a:solidFill>
                  <a:srgbClr val="000000"/>
                </a:solidFill>
              </a:rPr>
              <a:t>, www.environmentandsociety.org/mml/un-world-commission-environment-and-development-ed-report-world-commission-environment-and.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Honors Project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 sent a 30 question survey regarding the waste production and sustainability efforts practiced in the houses located on Fraternity Circle to each of the Housing Directors.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Responses were gathered from 11 out of the 13 houses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With the data gathered I have formed a proposal for more sustainable options.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 Results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5080000" y="2078875"/>
            <a:ext cx="3338100" cy="27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Over 50% of the houses do not have recycling bins for their members to use.</a:t>
            </a:r>
            <a:endParaRPr sz="2600"/>
          </a:p>
        </p:txBody>
      </p:sp>
      <p:pic>
        <p:nvPicPr>
          <p:cNvPr id="106" name="Google Shape;106;p1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000" y="1978400"/>
            <a:ext cx="4775200" cy="2949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 Results Continued</a:t>
            </a:r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5567125" y="2078875"/>
            <a:ext cx="28509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Additionally, 63.6% of the houses surveyed do not find recycling to be easy around Fraternity Circle. </a:t>
            </a:r>
            <a:endParaRPr sz="1900"/>
          </a:p>
        </p:txBody>
      </p:sp>
      <p:pic>
        <p:nvPicPr>
          <p:cNvPr id="113" name="Google Shape;113;p1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6250"/>
            <a:ext cx="4827249" cy="298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 Results Cont. </a:t>
            </a: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Question: Does your sorority or fraternity have an educational program regarding recycling?</a:t>
            </a:r>
            <a:endParaRPr sz="240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Results: 100% of the houses responded “No”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 Results Cont.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5247150" y="2190225"/>
            <a:ext cx="31710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81.8% of the houses use reusable dishes which is a great way to reduce waste!</a:t>
            </a:r>
            <a:endParaRPr sz="2300"/>
          </a:p>
        </p:txBody>
      </p:sp>
      <p:pic>
        <p:nvPicPr>
          <p:cNvPr id="126" name="Google Shape;126;p1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25" y="1936675"/>
            <a:ext cx="4827249" cy="298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 Results Cont. </a:t>
            </a:r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5427950" y="2078875"/>
            <a:ext cx="29901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While reusable items are available for members, some houses do not have them available at all times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Reasons for this include: not enough to use at all times, chefs prefer using disposable items, only used when meals are served.</a:t>
            </a:r>
            <a:endParaRPr sz="1500"/>
          </a:p>
        </p:txBody>
      </p:sp>
      <p:pic>
        <p:nvPicPr>
          <p:cNvPr id="133" name="Google Shape;133;p2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750" y="1964475"/>
            <a:ext cx="4827249" cy="298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Survey Results Cont. 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5400100" y="2078875"/>
            <a:ext cx="30180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While most houses have reusable items, 72.7% of the houses use disposable items as well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All but 1 of the houses that use disposable items make them available to members at all times</a:t>
            </a:r>
            <a:endParaRPr sz="1600"/>
          </a:p>
        </p:txBody>
      </p:sp>
      <p:pic>
        <p:nvPicPr>
          <p:cNvPr id="140" name="Google Shape;140;p2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575" y="1922725"/>
            <a:ext cx="4827249" cy="298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Microsoft Macintosh PowerPoint</Application>
  <PresentationFormat>On-screen Show (16:9)</PresentationFormat>
  <Paragraphs>55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Verdana</vt:lpstr>
      <vt:lpstr>Raleway</vt:lpstr>
      <vt:lpstr>Lato</vt:lpstr>
      <vt:lpstr>Streamline</vt:lpstr>
      <vt:lpstr>Fraternity Circle Sustainability Proposal</vt:lpstr>
      <vt:lpstr>What is sustainability? </vt:lpstr>
      <vt:lpstr>My Honors Project</vt:lpstr>
      <vt:lpstr>Survey Results</vt:lpstr>
      <vt:lpstr>Survey Results Continued</vt:lpstr>
      <vt:lpstr>Survey Results Cont. </vt:lpstr>
      <vt:lpstr>Survey Results Cont.</vt:lpstr>
      <vt:lpstr>Survey Results Cont. </vt:lpstr>
      <vt:lpstr>Survey Results Cont. </vt:lpstr>
      <vt:lpstr>Survey Results Cont. </vt:lpstr>
      <vt:lpstr>Survey Results Cont. </vt:lpstr>
      <vt:lpstr>Survey Results Cont. </vt:lpstr>
      <vt:lpstr>Let’s Take Action!</vt:lpstr>
      <vt:lpstr>Improving Recycling Efforts</vt:lpstr>
      <vt:lpstr>Switch to Reusable Dishes and Other Items</vt:lpstr>
      <vt:lpstr>Implement Fraternity Circle Clean-ups</vt:lpstr>
      <vt:lpstr>In House Sustainability</vt:lpstr>
      <vt:lpstr>Why should Greek Life Take These Steps Toward Sustainability?</vt:lpstr>
      <vt:lpstr>Thank You!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Fraternity Circle Sustainability Proposal</dc:title>
  <cp:lastModifiedBy>Lindsay Travers</cp:lastModifiedBy>
  <cp:revision>1</cp:revision>
  <dcterms:modified xsi:type="dcterms:W3CDTF">2020-05-07T21:01:00Z</dcterms:modified>
</cp:coreProperties>
</file>