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9260800"/>
  <p:notesSz cx="6858000" cy="9144000"/>
  <p:defaultTextStyle>
    <a:defPPr>
      <a:defRPr lang="en-US"/>
    </a:defPPr>
    <a:lvl1pPr algn="l" defTabSz="3761185" rtl="0" eaLnBrk="0" fontAlgn="base" hangingPunct="0">
      <a:spcBef>
        <a:spcPct val="0"/>
      </a:spcBef>
      <a:spcAft>
        <a:spcPct val="0"/>
      </a:spcAft>
      <a:defRPr sz="7425" kern="1200">
        <a:solidFill>
          <a:schemeClr val="tx1"/>
        </a:solidFill>
        <a:latin typeface="Arial" panose="020B0604020202020204" pitchFamily="34" charset="0"/>
        <a:ea typeface="+mn-ea"/>
        <a:cs typeface="+mn-cs"/>
      </a:defRPr>
    </a:lvl1pPr>
    <a:lvl2pPr marL="1879997" indent="-1537097" algn="l" defTabSz="3761185" rtl="0" eaLnBrk="0" fontAlgn="base" hangingPunct="0">
      <a:spcBef>
        <a:spcPct val="0"/>
      </a:spcBef>
      <a:spcAft>
        <a:spcPct val="0"/>
      </a:spcAft>
      <a:defRPr sz="7425" kern="1200">
        <a:solidFill>
          <a:schemeClr val="tx1"/>
        </a:solidFill>
        <a:latin typeface="Arial" panose="020B0604020202020204" pitchFamily="34" charset="0"/>
        <a:ea typeface="+mn-ea"/>
        <a:cs typeface="+mn-cs"/>
      </a:defRPr>
    </a:lvl2pPr>
    <a:lvl3pPr marL="3761185" indent="-3075385" algn="l" defTabSz="3761185" rtl="0" eaLnBrk="0" fontAlgn="base" hangingPunct="0">
      <a:spcBef>
        <a:spcPct val="0"/>
      </a:spcBef>
      <a:spcAft>
        <a:spcPct val="0"/>
      </a:spcAft>
      <a:defRPr sz="7425" kern="1200">
        <a:solidFill>
          <a:schemeClr val="tx1"/>
        </a:solidFill>
        <a:latin typeface="Arial" panose="020B0604020202020204" pitchFamily="34" charset="0"/>
        <a:ea typeface="+mn-ea"/>
        <a:cs typeface="+mn-cs"/>
      </a:defRPr>
    </a:lvl3pPr>
    <a:lvl4pPr marL="5642372" indent="-4613672" algn="l" defTabSz="3761185" rtl="0" eaLnBrk="0" fontAlgn="base" hangingPunct="0">
      <a:spcBef>
        <a:spcPct val="0"/>
      </a:spcBef>
      <a:spcAft>
        <a:spcPct val="0"/>
      </a:spcAft>
      <a:defRPr sz="7425" kern="1200">
        <a:solidFill>
          <a:schemeClr val="tx1"/>
        </a:solidFill>
        <a:latin typeface="Arial" panose="020B0604020202020204" pitchFamily="34" charset="0"/>
        <a:ea typeface="+mn-ea"/>
        <a:cs typeface="+mn-cs"/>
      </a:defRPr>
    </a:lvl4pPr>
    <a:lvl5pPr marL="7523560" indent="-6151960" algn="l" defTabSz="3761185" rtl="0" eaLnBrk="0" fontAlgn="base" hangingPunct="0">
      <a:spcBef>
        <a:spcPct val="0"/>
      </a:spcBef>
      <a:spcAft>
        <a:spcPct val="0"/>
      </a:spcAft>
      <a:defRPr sz="7425" kern="1200">
        <a:solidFill>
          <a:schemeClr val="tx1"/>
        </a:solidFill>
        <a:latin typeface="Arial" panose="020B0604020202020204" pitchFamily="34" charset="0"/>
        <a:ea typeface="+mn-ea"/>
        <a:cs typeface="+mn-cs"/>
      </a:defRPr>
    </a:lvl5pPr>
    <a:lvl6pPr marL="1714500" algn="l" defTabSz="685800" rtl="0" eaLnBrk="1" latinLnBrk="0" hangingPunct="1">
      <a:defRPr sz="7425" kern="1200">
        <a:solidFill>
          <a:schemeClr val="tx1"/>
        </a:solidFill>
        <a:latin typeface="Arial" panose="020B0604020202020204" pitchFamily="34" charset="0"/>
        <a:ea typeface="+mn-ea"/>
        <a:cs typeface="+mn-cs"/>
      </a:defRPr>
    </a:lvl6pPr>
    <a:lvl7pPr marL="2057400" algn="l" defTabSz="685800" rtl="0" eaLnBrk="1" latinLnBrk="0" hangingPunct="1">
      <a:defRPr sz="7425" kern="1200">
        <a:solidFill>
          <a:schemeClr val="tx1"/>
        </a:solidFill>
        <a:latin typeface="Arial" panose="020B0604020202020204" pitchFamily="34" charset="0"/>
        <a:ea typeface="+mn-ea"/>
        <a:cs typeface="+mn-cs"/>
      </a:defRPr>
    </a:lvl7pPr>
    <a:lvl8pPr marL="2400300" algn="l" defTabSz="685800" rtl="0" eaLnBrk="1" latinLnBrk="0" hangingPunct="1">
      <a:defRPr sz="7425" kern="1200">
        <a:solidFill>
          <a:schemeClr val="tx1"/>
        </a:solidFill>
        <a:latin typeface="Arial" panose="020B0604020202020204" pitchFamily="34" charset="0"/>
        <a:ea typeface="+mn-ea"/>
        <a:cs typeface="+mn-cs"/>
      </a:defRPr>
    </a:lvl8pPr>
    <a:lvl9pPr marL="2743200" algn="l" defTabSz="685800" rtl="0" eaLnBrk="1" latinLnBrk="0" hangingPunct="1">
      <a:defRPr sz="7425"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33" autoAdjust="0"/>
    <p:restoredTop sz="94660"/>
  </p:normalViewPr>
  <p:slideViewPr>
    <p:cSldViewPr>
      <p:cViewPr varScale="1">
        <p:scale>
          <a:sx n="15" d="100"/>
          <a:sy n="15" d="100"/>
        </p:scale>
        <p:origin x="38" y="456"/>
      </p:cViewPr>
      <p:guideLst>
        <p:guide orient="horz" pos="9216"/>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F38CA-D479-45E9-A065-9EA2EF183501}" type="datetimeFigureOut">
              <a:rPr lang="en-US" smtClean="0"/>
              <a:t>4/16/2019</a:t>
            </a:fld>
            <a:endParaRPr lang="en-US"/>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87827-E1FC-48E2-9767-5BD6D359CFF9}" type="slidenum">
              <a:rPr lang="en-US" smtClean="0"/>
              <a:t>‹#›</a:t>
            </a:fld>
            <a:endParaRPr lang="en-US"/>
          </a:p>
        </p:txBody>
      </p:sp>
    </p:spTree>
    <p:extLst>
      <p:ext uri="{BB962C8B-B14F-4D97-AF65-F5344CB8AC3E}">
        <p14:creationId xmlns:p14="http://schemas.microsoft.com/office/powerpoint/2010/main" val="13346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87827-E1FC-48E2-9767-5BD6D359CFF9}" type="slidenum">
              <a:rPr lang="en-US" smtClean="0"/>
              <a:t>1</a:t>
            </a:fld>
            <a:endParaRPr lang="en-US"/>
          </a:p>
        </p:txBody>
      </p:sp>
    </p:spTree>
    <p:extLst>
      <p:ext uri="{BB962C8B-B14F-4D97-AF65-F5344CB8AC3E}">
        <p14:creationId xmlns:p14="http://schemas.microsoft.com/office/powerpoint/2010/main" val="421227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7"/>
            <a:ext cx="31089600" cy="6272106"/>
          </a:xfrm>
        </p:spPr>
        <p:txBody>
          <a:bodyPr/>
          <a:lstStyle/>
          <a:p>
            <a:r>
              <a:rPr lang="en-US"/>
              <a:t>Click to edit Master title style</a:t>
            </a:r>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791509" indent="0" algn="ctr">
              <a:buNone/>
              <a:defRPr>
                <a:solidFill>
                  <a:schemeClr val="tx1">
                    <a:tint val="75000"/>
                  </a:schemeClr>
                </a:solidFill>
              </a:defRPr>
            </a:lvl2pPr>
            <a:lvl3pPr marL="3583017" indent="0" algn="ctr">
              <a:buNone/>
              <a:defRPr>
                <a:solidFill>
                  <a:schemeClr val="tx1">
                    <a:tint val="75000"/>
                  </a:schemeClr>
                </a:solidFill>
              </a:defRPr>
            </a:lvl3pPr>
            <a:lvl4pPr marL="5374526" indent="0" algn="ctr">
              <a:buNone/>
              <a:defRPr>
                <a:solidFill>
                  <a:schemeClr val="tx1">
                    <a:tint val="75000"/>
                  </a:schemeClr>
                </a:solidFill>
              </a:defRPr>
            </a:lvl4pPr>
            <a:lvl5pPr marL="7166035" indent="0" algn="ctr">
              <a:buNone/>
              <a:defRPr>
                <a:solidFill>
                  <a:schemeClr val="tx1">
                    <a:tint val="75000"/>
                  </a:schemeClr>
                </a:solidFill>
              </a:defRPr>
            </a:lvl5pPr>
            <a:lvl6pPr marL="8957543" indent="0" algn="ctr">
              <a:buNone/>
              <a:defRPr>
                <a:solidFill>
                  <a:schemeClr val="tx1">
                    <a:tint val="75000"/>
                  </a:schemeClr>
                </a:solidFill>
              </a:defRPr>
            </a:lvl6pPr>
            <a:lvl7pPr marL="10749052" indent="0" algn="ctr">
              <a:buNone/>
              <a:defRPr>
                <a:solidFill>
                  <a:schemeClr val="tx1">
                    <a:tint val="75000"/>
                  </a:schemeClr>
                </a:solidFill>
              </a:defRPr>
            </a:lvl7pPr>
            <a:lvl8pPr marL="12540561" indent="0" algn="ctr">
              <a:buNone/>
              <a:defRPr>
                <a:solidFill>
                  <a:schemeClr val="tx1">
                    <a:tint val="75000"/>
                  </a:schemeClr>
                </a:solidFill>
              </a:defRPr>
            </a:lvl8pPr>
            <a:lvl9pPr marL="1433206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FA7AA14-6368-4633-BCAF-F1F73DAD41A5}"/>
              </a:ext>
            </a:extLst>
          </p:cNvPr>
          <p:cNvSpPr>
            <a:spLocks noGrp="1"/>
          </p:cNvSpPr>
          <p:nvPr>
            <p:ph type="dt" sz="half" idx="10"/>
          </p:nvPr>
        </p:nvSpPr>
        <p:spPr/>
        <p:txBody>
          <a:bodyPr/>
          <a:lstStyle>
            <a:lvl1pPr>
              <a:defRPr/>
            </a:lvl1pPr>
          </a:lstStyle>
          <a:p>
            <a:pPr>
              <a:defRPr/>
            </a:pPr>
            <a:fld id="{23ACC462-5F13-4365-9808-F7D2A69BE2B8}" type="datetimeFigureOut">
              <a:rPr lang="en-US"/>
              <a:pPr>
                <a:defRPr/>
              </a:pPr>
              <a:t>4/16/2019</a:t>
            </a:fld>
            <a:endParaRPr lang="en-US"/>
          </a:p>
        </p:txBody>
      </p:sp>
      <p:sp>
        <p:nvSpPr>
          <p:cNvPr id="5" name="Footer Placeholder 4">
            <a:extLst>
              <a:ext uri="{FF2B5EF4-FFF2-40B4-BE49-F238E27FC236}">
                <a16:creationId xmlns:a16="http://schemas.microsoft.com/office/drawing/2014/main" id="{ED6807CA-63ED-48B5-8BEB-B533C03ABA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B4C0D9-B3E6-4049-B143-2810E39E7AD2}"/>
              </a:ext>
            </a:extLst>
          </p:cNvPr>
          <p:cNvSpPr>
            <a:spLocks noGrp="1"/>
          </p:cNvSpPr>
          <p:nvPr>
            <p:ph type="sldNum" sz="quarter" idx="12"/>
          </p:nvPr>
        </p:nvSpPr>
        <p:spPr/>
        <p:txBody>
          <a:bodyPr/>
          <a:lstStyle>
            <a:lvl1pPr>
              <a:defRPr/>
            </a:lvl1pPr>
          </a:lstStyle>
          <a:p>
            <a:fld id="{4B5AE79B-CBCD-4525-BAA0-91A47B3D6B19}" type="slidenum">
              <a:rPr lang="en-US" altLang="en-US"/>
              <a:pPr/>
              <a:t>‹#›</a:t>
            </a:fld>
            <a:endParaRPr lang="en-US" altLang="en-US"/>
          </a:p>
        </p:txBody>
      </p:sp>
    </p:spTree>
    <p:extLst>
      <p:ext uri="{BB962C8B-B14F-4D97-AF65-F5344CB8AC3E}">
        <p14:creationId xmlns:p14="http://schemas.microsoft.com/office/powerpoint/2010/main" val="36453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D574-B34C-4FBB-9761-CCC11FA23483}"/>
              </a:ext>
            </a:extLst>
          </p:cNvPr>
          <p:cNvSpPr>
            <a:spLocks noGrp="1"/>
          </p:cNvSpPr>
          <p:nvPr>
            <p:ph type="dt" sz="half" idx="10"/>
          </p:nvPr>
        </p:nvSpPr>
        <p:spPr/>
        <p:txBody>
          <a:bodyPr/>
          <a:lstStyle>
            <a:lvl1pPr>
              <a:defRPr/>
            </a:lvl1pPr>
          </a:lstStyle>
          <a:p>
            <a:pPr>
              <a:defRPr/>
            </a:pPr>
            <a:fld id="{366610E8-E7C4-4E73-BC00-2439B45E5881}" type="datetimeFigureOut">
              <a:rPr lang="en-US"/>
              <a:pPr>
                <a:defRPr/>
              </a:pPr>
              <a:t>4/16/2019</a:t>
            </a:fld>
            <a:endParaRPr lang="en-US"/>
          </a:p>
        </p:txBody>
      </p:sp>
      <p:sp>
        <p:nvSpPr>
          <p:cNvPr id="5" name="Footer Placeholder 4">
            <a:extLst>
              <a:ext uri="{FF2B5EF4-FFF2-40B4-BE49-F238E27FC236}">
                <a16:creationId xmlns:a16="http://schemas.microsoft.com/office/drawing/2014/main" id="{0AB692FD-7146-4BD9-B285-3C0B2E1938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33D289-F713-4FCF-AB8D-4A87CD57DC40}"/>
              </a:ext>
            </a:extLst>
          </p:cNvPr>
          <p:cNvSpPr>
            <a:spLocks noGrp="1"/>
          </p:cNvSpPr>
          <p:nvPr>
            <p:ph type="sldNum" sz="quarter" idx="12"/>
          </p:nvPr>
        </p:nvSpPr>
        <p:spPr/>
        <p:txBody>
          <a:bodyPr/>
          <a:lstStyle>
            <a:lvl1pPr>
              <a:defRPr/>
            </a:lvl1pPr>
          </a:lstStyle>
          <a:p>
            <a:fld id="{AA4FD8F6-6CC7-483C-9EDF-209B2CB1D5CC}" type="slidenum">
              <a:rPr lang="en-US" altLang="en-US"/>
              <a:pPr/>
              <a:t>‹#›</a:t>
            </a:fld>
            <a:endParaRPr lang="en-US" altLang="en-US"/>
          </a:p>
        </p:txBody>
      </p:sp>
    </p:spTree>
    <p:extLst>
      <p:ext uri="{BB962C8B-B14F-4D97-AF65-F5344CB8AC3E}">
        <p14:creationId xmlns:p14="http://schemas.microsoft.com/office/powerpoint/2010/main" val="94491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501100" y="6251792"/>
            <a:ext cx="46081952" cy="1331501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42555" y="6251792"/>
            <a:ext cx="137648948" cy="1331501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D8153-6530-4088-9DEC-71BF56D8AC8C}"/>
              </a:ext>
            </a:extLst>
          </p:cNvPr>
          <p:cNvSpPr>
            <a:spLocks noGrp="1"/>
          </p:cNvSpPr>
          <p:nvPr>
            <p:ph type="dt" sz="half" idx="10"/>
          </p:nvPr>
        </p:nvSpPr>
        <p:spPr/>
        <p:txBody>
          <a:bodyPr/>
          <a:lstStyle>
            <a:lvl1pPr>
              <a:defRPr/>
            </a:lvl1pPr>
          </a:lstStyle>
          <a:p>
            <a:pPr>
              <a:defRPr/>
            </a:pPr>
            <a:fld id="{72BA7F4B-B3CE-45D8-83B2-638920B1A400}" type="datetimeFigureOut">
              <a:rPr lang="en-US"/>
              <a:pPr>
                <a:defRPr/>
              </a:pPr>
              <a:t>4/16/2019</a:t>
            </a:fld>
            <a:endParaRPr lang="en-US"/>
          </a:p>
        </p:txBody>
      </p:sp>
      <p:sp>
        <p:nvSpPr>
          <p:cNvPr id="5" name="Footer Placeholder 4">
            <a:extLst>
              <a:ext uri="{FF2B5EF4-FFF2-40B4-BE49-F238E27FC236}">
                <a16:creationId xmlns:a16="http://schemas.microsoft.com/office/drawing/2014/main" id="{B61CBFBC-4798-4118-B6AC-FBDD12CF71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E21785-A603-43B6-815D-6D247F915B01}"/>
              </a:ext>
            </a:extLst>
          </p:cNvPr>
          <p:cNvSpPr>
            <a:spLocks noGrp="1"/>
          </p:cNvSpPr>
          <p:nvPr>
            <p:ph type="sldNum" sz="quarter" idx="12"/>
          </p:nvPr>
        </p:nvSpPr>
        <p:spPr/>
        <p:txBody>
          <a:bodyPr/>
          <a:lstStyle>
            <a:lvl1pPr>
              <a:defRPr/>
            </a:lvl1pPr>
          </a:lstStyle>
          <a:p>
            <a:fld id="{E62635BF-2475-4520-AAC6-61F0F151B8A2}" type="slidenum">
              <a:rPr lang="en-US" altLang="en-US"/>
              <a:pPr/>
              <a:t>‹#›</a:t>
            </a:fld>
            <a:endParaRPr lang="en-US" altLang="en-US"/>
          </a:p>
        </p:txBody>
      </p:sp>
    </p:spTree>
    <p:extLst>
      <p:ext uri="{BB962C8B-B14F-4D97-AF65-F5344CB8AC3E}">
        <p14:creationId xmlns:p14="http://schemas.microsoft.com/office/powerpoint/2010/main" val="401546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21DD5-BC77-4785-BF64-3293FBE8EC74}"/>
              </a:ext>
            </a:extLst>
          </p:cNvPr>
          <p:cNvSpPr>
            <a:spLocks noGrp="1"/>
          </p:cNvSpPr>
          <p:nvPr>
            <p:ph type="dt" sz="half" idx="10"/>
          </p:nvPr>
        </p:nvSpPr>
        <p:spPr/>
        <p:txBody>
          <a:bodyPr/>
          <a:lstStyle>
            <a:lvl1pPr>
              <a:defRPr/>
            </a:lvl1pPr>
          </a:lstStyle>
          <a:p>
            <a:pPr>
              <a:defRPr/>
            </a:pPr>
            <a:fld id="{E71FA37F-B644-43F1-8D15-42C429792439}" type="datetimeFigureOut">
              <a:rPr lang="en-US"/>
              <a:pPr>
                <a:defRPr/>
              </a:pPr>
              <a:t>4/16/2019</a:t>
            </a:fld>
            <a:endParaRPr lang="en-US"/>
          </a:p>
        </p:txBody>
      </p:sp>
      <p:sp>
        <p:nvSpPr>
          <p:cNvPr id="5" name="Footer Placeholder 4">
            <a:extLst>
              <a:ext uri="{FF2B5EF4-FFF2-40B4-BE49-F238E27FC236}">
                <a16:creationId xmlns:a16="http://schemas.microsoft.com/office/drawing/2014/main" id="{A913481E-560D-4A23-BD61-572EBD62D1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C19632-4AE4-4544-8953-1AC14C4A0A83}"/>
              </a:ext>
            </a:extLst>
          </p:cNvPr>
          <p:cNvSpPr>
            <a:spLocks noGrp="1"/>
          </p:cNvSpPr>
          <p:nvPr>
            <p:ph type="sldNum" sz="quarter" idx="12"/>
          </p:nvPr>
        </p:nvSpPr>
        <p:spPr/>
        <p:txBody>
          <a:bodyPr/>
          <a:lstStyle>
            <a:lvl1pPr>
              <a:defRPr/>
            </a:lvl1pPr>
          </a:lstStyle>
          <a:p>
            <a:fld id="{6B8B8E17-0A0A-4D58-B098-593690D11397}" type="slidenum">
              <a:rPr lang="en-US" altLang="en-US"/>
              <a:pPr/>
              <a:t>‹#›</a:t>
            </a:fld>
            <a:endParaRPr lang="en-US" altLang="en-US"/>
          </a:p>
        </p:txBody>
      </p:sp>
    </p:spTree>
    <p:extLst>
      <p:ext uri="{BB962C8B-B14F-4D97-AF65-F5344CB8AC3E}">
        <p14:creationId xmlns:p14="http://schemas.microsoft.com/office/powerpoint/2010/main" val="260968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p:spPr>
        <p:txBody>
          <a:bodyPr anchor="t"/>
          <a:lstStyle>
            <a:lvl1pPr algn="l">
              <a:defRPr sz="15643" b="1" cap="all"/>
            </a:lvl1pPr>
          </a:lstStyle>
          <a:p>
            <a:r>
              <a:rPr lang="en-US"/>
              <a:t>Click to edit Master title style</a:t>
            </a:r>
          </a:p>
        </p:txBody>
      </p:sp>
      <p:sp>
        <p:nvSpPr>
          <p:cNvPr id="3" name="Text Placeholder 2"/>
          <p:cNvSpPr>
            <a:spLocks noGrp="1"/>
          </p:cNvSpPr>
          <p:nvPr>
            <p:ph type="body" idx="1"/>
          </p:nvPr>
        </p:nvSpPr>
        <p:spPr>
          <a:xfrm>
            <a:off x="2889252" y="12401978"/>
            <a:ext cx="31089600" cy="6400798"/>
          </a:xfrm>
        </p:spPr>
        <p:txBody>
          <a:bodyPr anchor="b"/>
          <a:lstStyle>
            <a:lvl1pPr marL="0" indent="0">
              <a:buNone/>
              <a:defRPr sz="7857">
                <a:solidFill>
                  <a:schemeClr val="tx1">
                    <a:tint val="75000"/>
                  </a:schemeClr>
                </a:solidFill>
              </a:defRPr>
            </a:lvl1pPr>
            <a:lvl2pPr marL="1791509" indent="0">
              <a:buNone/>
              <a:defRPr sz="7072">
                <a:solidFill>
                  <a:schemeClr val="tx1">
                    <a:tint val="75000"/>
                  </a:schemeClr>
                </a:solidFill>
              </a:defRPr>
            </a:lvl2pPr>
            <a:lvl3pPr marL="3583017" indent="0">
              <a:buNone/>
              <a:defRPr sz="6286">
                <a:solidFill>
                  <a:schemeClr val="tx1">
                    <a:tint val="75000"/>
                  </a:schemeClr>
                </a:solidFill>
              </a:defRPr>
            </a:lvl3pPr>
            <a:lvl4pPr marL="5374526" indent="0">
              <a:buNone/>
              <a:defRPr sz="5500">
                <a:solidFill>
                  <a:schemeClr val="tx1">
                    <a:tint val="75000"/>
                  </a:schemeClr>
                </a:solidFill>
              </a:defRPr>
            </a:lvl4pPr>
            <a:lvl5pPr marL="7166035" indent="0">
              <a:buNone/>
              <a:defRPr sz="5500">
                <a:solidFill>
                  <a:schemeClr val="tx1">
                    <a:tint val="75000"/>
                  </a:schemeClr>
                </a:solidFill>
              </a:defRPr>
            </a:lvl5pPr>
            <a:lvl6pPr marL="8957543" indent="0">
              <a:buNone/>
              <a:defRPr sz="5500">
                <a:solidFill>
                  <a:schemeClr val="tx1">
                    <a:tint val="75000"/>
                  </a:schemeClr>
                </a:solidFill>
              </a:defRPr>
            </a:lvl6pPr>
            <a:lvl7pPr marL="10749052" indent="0">
              <a:buNone/>
              <a:defRPr sz="5500">
                <a:solidFill>
                  <a:schemeClr val="tx1">
                    <a:tint val="75000"/>
                  </a:schemeClr>
                </a:solidFill>
              </a:defRPr>
            </a:lvl7pPr>
            <a:lvl8pPr marL="12540561" indent="0">
              <a:buNone/>
              <a:defRPr sz="5500">
                <a:solidFill>
                  <a:schemeClr val="tx1">
                    <a:tint val="75000"/>
                  </a:schemeClr>
                </a:solidFill>
              </a:defRPr>
            </a:lvl8pPr>
            <a:lvl9pPr marL="14332069" indent="0">
              <a:buNone/>
              <a:defRPr sz="5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C7EB4-20C0-4FE6-AE76-B7A813E2E6C7}"/>
              </a:ext>
            </a:extLst>
          </p:cNvPr>
          <p:cNvSpPr>
            <a:spLocks noGrp="1"/>
          </p:cNvSpPr>
          <p:nvPr>
            <p:ph type="dt" sz="half" idx="10"/>
          </p:nvPr>
        </p:nvSpPr>
        <p:spPr/>
        <p:txBody>
          <a:bodyPr/>
          <a:lstStyle>
            <a:lvl1pPr>
              <a:defRPr/>
            </a:lvl1pPr>
          </a:lstStyle>
          <a:p>
            <a:pPr>
              <a:defRPr/>
            </a:pPr>
            <a:fld id="{A5B2EF2E-C736-4BE4-BAB9-B50D849FE3A6}" type="datetimeFigureOut">
              <a:rPr lang="en-US"/>
              <a:pPr>
                <a:defRPr/>
              </a:pPr>
              <a:t>4/16/2019</a:t>
            </a:fld>
            <a:endParaRPr lang="en-US"/>
          </a:p>
        </p:txBody>
      </p:sp>
      <p:sp>
        <p:nvSpPr>
          <p:cNvPr id="5" name="Footer Placeholder 4">
            <a:extLst>
              <a:ext uri="{FF2B5EF4-FFF2-40B4-BE49-F238E27FC236}">
                <a16:creationId xmlns:a16="http://schemas.microsoft.com/office/drawing/2014/main" id="{7462F3E6-DCB1-47DC-8352-05D260AFF5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C8CC67-D2D4-4EFE-856E-DB085D6C3FEB}"/>
              </a:ext>
            </a:extLst>
          </p:cNvPr>
          <p:cNvSpPr>
            <a:spLocks noGrp="1"/>
          </p:cNvSpPr>
          <p:nvPr>
            <p:ph type="sldNum" sz="quarter" idx="12"/>
          </p:nvPr>
        </p:nvSpPr>
        <p:spPr/>
        <p:txBody>
          <a:bodyPr/>
          <a:lstStyle>
            <a:lvl1pPr>
              <a:defRPr/>
            </a:lvl1pPr>
          </a:lstStyle>
          <a:p>
            <a:fld id="{DE3BCB54-B2AE-439F-AC2E-C03E13AC438A}" type="slidenum">
              <a:rPr lang="en-US" altLang="en-US"/>
              <a:pPr/>
              <a:t>‹#›</a:t>
            </a:fld>
            <a:endParaRPr lang="en-US" altLang="en-US"/>
          </a:p>
        </p:txBody>
      </p:sp>
    </p:spTree>
    <p:extLst>
      <p:ext uri="{BB962C8B-B14F-4D97-AF65-F5344CB8AC3E}">
        <p14:creationId xmlns:p14="http://schemas.microsoft.com/office/powerpoint/2010/main" val="407717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42552" y="36413441"/>
            <a:ext cx="91865448" cy="102988535"/>
          </a:xfrm>
        </p:spPr>
        <p:txBody>
          <a:bodyPr/>
          <a:lstStyle>
            <a:lvl1pPr>
              <a:defRPr sz="11000"/>
            </a:lvl1pPr>
            <a:lvl2pPr>
              <a:defRPr sz="9429"/>
            </a:lvl2pPr>
            <a:lvl3pPr>
              <a:defRPr sz="7857"/>
            </a:lvl3pPr>
            <a:lvl4pPr>
              <a:defRPr sz="7072"/>
            </a:lvl4pPr>
            <a:lvl5pPr>
              <a:defRPr sz="7072"/>
            </a:lvl5pPr>
            <a:lvl6pPr>
              <a:defRPr sz="7072"/>
            </a:lvl6pPr>
            <a:lvl7pPr>
              <a:defRPr sz="7072"/>
            </a:lvl7pPr>
            <a:lvl8pPr>
              <a:defRPr sz="7072"/>
            </a:lvl8pPr>
            <a:lvl9pPr>
              <a:defRPr sz="70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2717603" y="36413441"/>
            <a:ext cx="91865452" cy="102988535"/>
          </a:xfrm>
        </p:spPr>
        <p:txBody>
          <a:bodyPr/>
          <a:lstStyle>
            <a:lvl1pPr>
              <a:defRPr sz="11000"/>
            </a:lvl1pPr>
            <a:lvl2pPr>
              <a:defRPr sz="9429"/>
            </a:lvl2pPr>
            <a:lvl3pPr>
              <a:defRPr sz="7857"/>
            </a:lvl3pPr>
            <a:lvl4pPr>
              <a:defRPr sz="7072"/>
            </a:lvl4pPr>
            <a:lvl5pPr>
              <a:defRPr sz="7072"/>
            </a:lvl5pPr>
            <a:lvl6pPr>
              <a:defRPr sz="7072"/>
            </a:lvl6pPr>
            <a:lvl7pPr>
              <a:defRPr sz="7072"/>
            </a:lvl7pPr>
            <a:lvl8pPr>
              <a:defRPr sz="7072"/>
            </a:lvl8pPr>
            <a:lvl9pPr>
              <a:defRPr sz="70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8B019A5-CFF3-43B3-AC8C-4E5E4716E2F5}"/>
              </a:ext>
            </a:extLst>
          </p:cNvPr>
          <p:cNvSpPr>
            <a:spLocks noGrp="1"/>
          </p:cNvSpPr>
          <p:nvPr>
            <p:ph type="dt" sz="half" idx="10"/>
          </p:nvPr>
        </p:nvSpPr>
        <p:spPr/>
        <p:txBody>
          <a:bodyPr/>
          <a:lstStyle>
            <a:lvl1pPr>
              <a:defRPr/>
            </a:lvl1pPr>
          </a:lstStyle>
          <a:p>
            <a:pPr>
              <a:defRPr/>
            </a:pPr>
            <a:fld id="{81E8C61E-2253-43C1-A07E-3A01E30A3D93}" type="datetimeFigureOut">
              <a:rPr lang="en-US"/>
              <a:pPr>
                <a:defRPr/>
              </a:pPr>
              <a:t>4/16/2019</a:t>
            </a:fld>
            <a:endParaRPr lang="en-US"/>
          </a:p>
        </p:txBody>
      </p:sp>
      <p:sp>
        <p:nvSpPr>
          <p:cNvPr id="6" name="Footer Placeholder 4">
            <a:extLst>
              <a:ext uri="{FF2B5EF4-FFF2-40B4-BE49-F238E27FC236}">
                <a16:creationId xmlns:a16="http://schemas.microsoft.com/office/drawing/2014/main" id="{840F7DC0-8502-4BC8-9DC4-361E40A432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719A81-7556-4493-AC4D-EE36BFED3F99}"/>
              </a:ext>
            </a:extLst>
          </p:cNvPr>
          <p:cNvSpPr>
            <a:spLocks noGrp="1"/>
          </p:cNvSpPr>
          <p:nvPr>
            <p:ph type="sldNum" sz="quarter" idx="12"/>
          </p:nvPr>
        </p:nvSpPr>
        <p:spPr/>
        <p:txBody>
          <a:bodyPr/>
          <a:lstStyle>
            <a:lvl1pPr>
              <a:defRPr/>
            </a:lvl1pPr>
          </a:lstStyle>
          <a:p>
            <a:fld id="{EC689FF1-99DD-43B8-9FAA-29BCC6790DC7}" type="slidenum">
              <a:rPr lang="en-US" altLang="en-US"/>
              <a:pPr/>
              <a:t>‹#›</a:t>
            </a:fld>
            <a:endParaRPr lang="en-US" altLang="en-US"/>
          </a:p>
        </p:txBody>
      </p:sp>
    </p:spTree>
    <p:extLst>
      <p:ext uri="{BB962C8B-B14F-4D97-AF65-F5344CB8AC3E}">
        <p14:creationId xmlns:p14="http://schemas.microsoft.com/office/powerpoint/2010/main" val="412989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549815"/>
            <a:ext cx="16160752" cy="2729651"/>
          </a:xfrm>
        </p:spPr>
        <p:txBody>
          <a:bodyPr anchor="b"/>
          <a:lstStyle>
            <a:lvl1pPr marL="0" indent="0">
              <a:buNone/>
              <a:defRPr sz="9429" b="1"/>
            </a:lvl1pPr>
            <a:lvl2pPr marL="1791509" indent="0">
              <a:buNone/>
              <a:defRPr sz="7857" b="1"/>
            </a:lvl2pPr>
            <a:lvl3pPr marL="3583017" indent="0">
              <a:buNone/>
              <a:defRPr sz="7072" b="1"/>
            </a:lvl3pPr>
            <a:lvl4pPr marL="5374526" indent="0">
              <a:buNone/>
              <a:defRPr sz="6286" b="1"/>
            </a:lvl4pPr>
            <a:lvl5pPr marL="7166035" indent="0">
              <a:buNone/>
              <a:defRPr sz="6286" b="1"/>
            </a:lvl5pPr>
            <a:lvl6pPr marL="8957543" indent="0">
              <a:buNone/>
              <a:defRPr sz="6286" b="1"/>
            </a:lvl6pPr>
            <a:lvl7pPr marL="10749052" indent="0">
              <a:buNone/>
              <a:defRPr sz="6286" b="1"/>
            </a:lvl7pPr>
            <a:lvl8pPr marL="12540561" indent="0">
              <a:buNone/>
              <a:defRPr sz="6286" b="1"/>
            </a:lvl8pPr>
            <a:lvl9pPr marL="14332069" indent="0">
              <a:buNone/>
              <a:defRPr sz="6286" b="1"/>
            </a:lvl9pPr>
          </a:lstStyle>
          <a:p>
            <a:pPr lvl="0"/>
            <a:r>
              <a:rPr lang="en-US"/>
              <a:t>Click to edit Master text styles</a:t>
            </a:r>
          </a:p>
        </p:txBody>
      </p:sp>
      <p:sp>
        <p:nvSpPr>
          <p:cNvPr id="4" name="Content Placeholder 3"/>
          <p:cNvSpPr>
            <a:spLocks noGrp="1"/>
          </p:cNvSpPr>
          <p:nvPr>
            <p:ph sz="half" idx="2"/>
          </p:nvPr>
        </p:nvSpPr>
        <p:spPr>
          <a:xfrm>
            <a:off x="1828800" y="9279466"/>
            <a:ext cx="16160752" cy="16858829"/>
          </a:xfrm>
        </p:spPr>
        <p:txBody>
          <a:bodyPr/>
          <a:lstStyle>
            <a:lvl1pPr>
              <a:defRPr sz="9429"/>
            </a:lvl1pPr>
            <a:lvl2pPr>
              <a:defRPr sz="7857"/>
            </a:lvl2pPr>
            <a:lvl3pPr>
              <a:defRPr sz="7072"/>
            </a:lvl3pPr>
            <a:lvl4pPr>
              <a:defRPr sz="6286"/>
            </a:lvl4pPr>
            <a:lvl5pPr>
              <a:defRPr sz="6286"/>
            </a:lvl5pPr>
            <a:lvl6pPr>
              <a:defRPr sz="6286"/>
            </a:lvl6pPr>
            <a:lvl7pPr>
              <a:defRPr sz="6286"/>
            </a:lvl7pPr>
            <a:lvl8pPr>
              <a:defRPr sz="6286"/>
            </a:lvl8pPr>
            <a:lvl9pPr>
              <a:defRPr sz="6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549815"/>
            <a:ext cx="16167100" cy="2729651"/>
          </a:xfrm>
        </p:spPr>
        <p:txBody>
          <a:bodyPr anchor="b"/>
          <a:lstStyle>
            <a:lvl1pPr marL="0" indent="0">
              <a:buNone/>
              <a:defRPr sz="9429" b="1"/>
            </a:lvl1pPr>
            <a:lvl2pPr marL="1791509" indent="0">
              <a:buNone/>
              <a:defRPr sz="7857" b="1"/>
            </a:lvl2pPr>
            <a:lvl3pPr marL="3583017" indent="0">
              <a:buNone/>
              <a:defRPr sz="7072" b="1"/>
            </a:lvl3pPr>
            <a:lvl4pPr marL="5374526" indent="0">
              <a:buNone/>
              <a:defRPr sz="6286" b="1"/>
            </a:lvl4pPr>
            <a:lvl5pPr marL="7166035" indent="0">
              <a:buNone/>
              <a:defRPr sz="6286" b="1"/>
            </a:lvl5pPr>
            <a:lvl6pPr marL="8957543" indent="0">
              <a:buNone/>
              <a:defRPr sz="6286" b="1"/>
            </a:lvl6pPr>
            <a:lvl7pPr marL="10749052" indent="0">
              <a:buNone/>
              <a:defRPr sz="6286" b="1"/>
            </a:lvl7pPr>
            <a:lvl8pPr marL="12540561" indent="0">
              <a:buNone/>
              <a:defRPr sz="6286" b="1"/>
            </a:lvl8pPr>
            <a:lvl9pPr marL="14332069" indent="0">
              <a:buNone/>
              <a:defRPr sz="6286" b="1"/>
            </a:lvl9pPr>
          </a:lstStyle>
          <a:p>
            <a:pPr lvl="0"/>
            <a:r>
              <a:rPr lang="en-US"/>
              <a:t>Click to edit Master text styles</a:t>
            </a:r>
          </a:p>
        </p:txBody>
      </p:sp>
      <p:sp>
        <p:nvSpPr>
          <p:cNvPr id="6" name="Content Placeholder 5"/>
          <p:cNvSpPr>
            <a:spLocks noGrp="1"/>
          </p:cNvSpPr>
          <p:nvPr>
            <p:ph sz="quarter" idx="4"/>
          </p:nvPr>
        </p:nvSpPr>
        <p:spPr>
          <a:xfrm>
            <a:off x="18580102" y="9279466"/>
            <a:ext cx="16167100" cy="16858829"/>
          </a:xfrm>
        </p:spPr>
        <p:txBody>
          <a:bodyPr/>
          <a:lstStyle>
            <a:lvl1pPr>
              <a:defRPr sz="9429"/>
            </a:lvl1pPr>
            <a:lvl2pPr>
              <a:defRPr sz="7857"/>
            </a:lvl2pPr>
            <a:lvl3pPr>
              <a:defRPr sz="7072"/>
            </a:lvl3pPr>
            <a:lvl4pPr>
              <a:defRPr sz="6286"/>
            </a:lvl4pPr>
            <a:lvl5pPr>
              <a:defRPr sz="6286"/>
            </a:lvl5pPr>
            <a:lvl6pPr>
              <a:defRPr sz="6286"/>
            </a:lvl6pPr>
            <a:lvl7pPr>
              <a:defRPr sz="6286"/>
            </a:lvl7pPr>
            <a:lvl8pPr>
              <a:defRPr sz="6286"/>
            </a:lvl8pPr>
            <a:lvl9pPr>
              <a:defRPr sz="6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AA156E4-D159-4002-AE06-6CFDCD9E86DC}"/>
              </a:ext>
            </a:extLst>
          </p:cNvPr>
          <p:cNvSpPr>
            <a:spLocks noGrp="1"/>
          </p:cNvSpPr>
          <p:nvPr>
            <p:ph type="dt" sz="half" idx="10"/>
          </p:nvPr>
        </p:nvSpPr>
        <p:spPr/>
        <p:txBody>
          <a:bodyPr/>
          <a:lstStyle>
            <a:lvl1pPr>
              <a:defRPr/>
            </a:lvl1pPr>
          </a:lstStyle>
          <a:p>
            <a:pPr>
              <a:defRPr/>
            </a:pPr>
            <a:fld id="{DEDDF158-B343-40E8-8735-F873764B5EBF}" type="datetimeFigureOut">
              <a:rPr lang="en-US"/>
              <a:pPr>
                <a:defRPr/>
              </a:pPr>
              <a:t>4/16/2019</a:t>
            </a:fld>
            <a:endParaRPr lang="en-US"/>
          </a:p>
        </p:txBody>
      </p:sp>
      <p:sp>
        <p:nvSpPr>
          <p:cNvPr id="8" name="Footer Placeholder 4">
            <a:extLst>
              <a:ext uri="{FF2B5EF4-FFF2-40B4-BE49-F238E27FC236}">
                <a16:creationId xmlns:a16="http://schemas.microsoft.com/office/drawing/2014/main" id="{B68F4F79-20B4-41A7-93B2-DAD92C1FA5E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F755E5B-5FC4-44A8-9185-46226E1E6EEA}"/>
              </a:ext>
            </a:extLst>
          </p:cNvPr>
          <p:cNvSpPr>
            <a:spLocks noGrp="1"/>
          </p:cNvSpPr>
          <p:nvPr>
            <p:ph type="sldNum" sz="quarter" idx="12"/>
          </p:nvPr>
        </p:nvSpPr>
        <p:spPr/>
        <p:txBody>
          <a:bodyPr/>
          <a:lstStyle>
            <a:lvl1pPr>
              <a:defRPr/>
            </a:lvl1pPr>
          </a:lstStyle>
          <a:p>
            <a:fld id="{42636417-E9A6-4090-A8D7-BCA228A4B575}" type="slidenum">
              <a:rPr lang="en-US" altLang="en-US"/>
              <a:pPr/>
              <a:t>‹#›</a:t>
            </a:fld>
            <a:endParaRPr lang="en-US" altLang="en-US"/>
          </a:p>
        </p:txBody>
      </p:sp>
    </p:spTree>
    <p:extLst>
      <p:ext uri="{BB962C8B-B14F-4D97-AF65-F5344CB8AC3E}">
        <p14:creationId xmlns:p14="http://schemas.microsoft.com/office/powerpoint/2010/main" val="341294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72DF53B-A8A7-4CF1-BCC0-E5E3452472A8}"/>
              </a:ext>
            </a:extLst>
          </p:cNvPr>
          <p:cNvSpPr>
            <a:spLocks noGrp="1"/>
          </p:cNvSpPr>
          <p:nvPr>
            <p:ph type="dt" sz="half" idx="10"/>
          </p:nvPr>
        </p:nvSpPr>
        <p:spPr/>
        <p:txBody>
          <a:bodyPr/>
          <a:lstStyle>
            <a:lvl1pPr>
              <a:defRPr/>
            </a:lvl1pPr>
          </a:lstStyle>
          <a:p>
            <a:pPr>
              <a:defRPr/>
            </a:pPr>
            <a:fld id="{6427CDEA-979F-4ED0-A528-664CDA5FDAEC}" type="datetimeFigureOut">
              <a:rPr lang="en-US"/>
              <a:pPr>
                <a:defRPr/>
              </a:pPr>
              <a:t>4/16/2019</a:t>
            </a:fld>
            <a:endParaRPr lang="en-US"/>
          </a:p>
        </p:txBody>
      </p:sp>
      <p:sp>
        <p:nvSpPr>
          <p:cNvPr id="4" name="Footer Placeholder 4">
            <a:extLst>
              <a:ext uri="{FF2B5EF4-FFF2-40B4-BE49-F238E27FC236}">
                <a16:creationId xmlns:a16="http://schemas.microsoft.com/office/drawing/2014/main" id="{BD011C67-E623-49FD-AC59-58491141BB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F19D66-5119-41F7-B4EE-6EF61782008F}"/>
              </a:ext>
            </a:extLst>
          </p:cNvPr>
          <p:cNvSpPr>
            <a:spLocks noGrp="1"/>
          </p:cNvSpPr>
          <p:nvPr>
            <p:ph type="sldNum" sz="quarter" idx="12"/>
          </p:nvPr>
        </p:nvSpPr>
        <p:spPr/>
        <p:txBody>
          <a:bodyPr/>
          <a:lstStyle>
            <a:lvl1pPr>
              <a:defRPr/>
            </a:lvl1pPr>
          </a:lstStyle>
          <a:p>
            <a:fld id="{D3E72235-1638-4499-8807-6F40C9C85AD8}" type="slidenum">
              <a:rPr lang="en-US" altLang="en-US"/>
              <a:pPr/>
              <a:t>‹#›</a:t>
            </a:fld>
            <a:endParaRPr lang="en-US" altLang="en-US"/>
          </a:p>
        </p:txBody>
      </p:sp>
    </p:spTree>
    <p:extLst>
      <p:ext uri="{BB962C8B-B14F-4D97-AF65-F5344CB8AC3E}">
        <p14:creationId xmlns:p14="http://schemas.microsoft.com/office/powerpoint/2010/main" val="20224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552B01-9F0D-42DE-9908-DD57560AB58A}"/>
              </a:ext>
            </a:extLst>
          </p:cNvPr>
          <p:cNvSpPr>
            <a:spLocks noGrp="1"/>
          </p:cNvSpPr>
          <p:nvPr>
            <p:ph type="dt" sz="half" idx="10"/>
          </p:nvPr>
        </p:nvSpPr>
        <p:spPr/>
        <p:txBody>
          <a:bodyPr/>
          <a:lstStyle>
            <a:lvl1pPr>
              <a:defRPr/>
            </a:lvl1pPr>
          </a:lstStyle>
          <a:p>
            <a:pPr>
              <a:defRPr/>
            </a:pPr>
            <a:fld id="{CC01AE25-37AE-493E-9B88-59B6F9EC7BBE}" type="datetimeFigureOut">
              <a:rPr lang="en-US"/>
              <a:pPr>
                <a:defRPr/>
              </a:pPr>
              <a:t>4/16/2019</a:t>
            </a:fld>
            <a:endParaRPr lang="en-US"/>
          </a:p>
        </p:txBody>
      </p:sp>
      <p:sp>
        <p:nvSpPr>
          <p:cNvPr id="3" name="Footer Placeholder 4">
            <a:extLst>
              <a:ext uri="{FF2B5EF4-FFF2-40B4-BE49-F238E27FC236}">
                <a16:creationId xmlns:a16="http://schemas.microsoft.com/office/drawing/2014/main" id="{0D1ACACF-24B1-4670-8A1C-41B1A9A9CA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35B2D5-6B0C-4166-BDCF-400B01802F85}"/>
              </a:ext>
            </a:extLst>
          </p:cNvPr>
          <p:cNvSpPr>
            <a:spLocks noGrp="1"/>
          </p:cNvSpPr>
          <p:nvPr>
            <p:ph type="sldNum" sz="quarter" idx="12"/>
          </p:nvPr>
        </p:nvSpPr>
        <p:spPr/>
        <p:txBody>
          <a:bodyPr/>
          <a:lstStyle>
            <a:lvl1pPr>
              <a:defRPr/>
            </a:lvl1pPr>
          </a:lstStyle>
          <a:p>
            <a:fld id="{04ABF642-A1D1-4C46-8C2F-AA67C5B48561}" type="slidenum">
              <a:rPr lang="en-US" altLang="en-US"/>
              <a:pPr/>
              <a:t>‹#›</a:t>
            </a:fld>
            <a:endParaRPr lang="en-US" altLang="en-US"/>
          </a:p>
        </p:txBody>
      </p:sp>
    </p:spTree>
    <p:extLst>
      <p:ext uri="{BB962C8B-B14F-4D97-AF65-F5344CB8AC3E}">
        <p14:creationId xmlns:p14="http://schemas.microsoft.com/office/powerpoint/2010/main" val="21141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165014"/>
            <a:ext cx="12033252" cy="4958080"/>
          </a:xfrm>
        </p:spPr>
        <p:txBody>
          <a:bodyPr anchor="b"/>
          <a:lstStyle>
            <a:lvl1pPr algn="l">
              <a:defRPr sz="7857" b="1"/>
            </a:lvl1pPr>
          </a:lstStyle>
          <a:p>
            <a:r>
              <a:rPr lang="en-US"/>
              <a:t>Click to edit Master title style</a:t>
            </a:r>
          </a:p>
        </p:txBody>
      </p:sp>
      <p:sp>
        <p:nvSpPr>
          <p:cNvPr id="3" name="Content Placeholder 2"/>
          <p:cNvSpPr>
            <a:spLocks noGrp="1"/>
          </p:cNvSpPr>
          <p:nvPr>
            <p:ph idx="1"/>
          </p:nvPr>
        </p:nvSpPr>
        <p:spPr>
          <a:xfrm>
            <a:off x="14300200" y="1165016"/>
            <a:ext cx="20447000" cy="24973282"/>
          </a:xfrm>
        </p:spPr>
        <p:txBody>
          <a:bodyPr/>
          <a:lstStyle>
            <a:lvl1pPr>
              <a:defRPr sz="12572"/>
            </a:lvl1pPr>
            <a:lvl2pPr>
              <a:defRPr sz="11000"/>
            </a:lvl2pPr>
            <a:lvl3pPr>
              <a:defRPr sz="9429"/>
            </a:lvl3pPr>
            <a:lvl4pPr>
              <a:defRPr sz="7857"/>
            </a:lvl4pPr>
            <a:lvl5pPr>
              <a:defRPr sz="7857"/>
            </a:lvl5pPr>
            <a:lvl6pPr>
              <a:defRPr sz="7857"/>
            </a:lvl6pPr>
            <a:lvl7pPr>
              <a:defRPr sz="7857"/>
            </a:lvl7pPr>
            <a:lvl8pPr>
              <a:defRPr sz="7857"/>
            </a:lvl8pPr>
            <a:lvl9pPr>
              <a:defRPr sz="7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3" y="6123096"/>
            <a:ext cx="12033252" cy="20015202"/>
          </a:xfrm>
        </p:spPr>
        <p:txBody>
          <a:bodyPr/>
          <a:lstStyle>
            <a:lvl1pPr marL="0" indent="0">
              <a:buNone/>
              <a:defRPr sz="5500"/>
            </a:lvl1pPr>
            <a:lvl2pPr marL="1791509" indent="0">
              <a:buNone/>
              <a:defRPr sz="4714"/>
            </a:lvl2pPr>
            <a:lvl3pPr marL="3583017" indent="0">
              <a:buNone/>
              <a:defRPr sz="3929"/>
            </a:lvl3pPr>
            <a:lvl4pPr marL="5374526" indent="0">
              <a:buNone/>
              <a:defRPr sz="3500"/>
            </a:lvl4pPr>
            <a:lvl5pPr marL="7166035" indent="0">
              <a:buNone/>
              <a:defRPr sz="3500"/>
            </a:lvl5pPr>
            <a:lvl6pPr marL="8957543" indent="0">
              <a:buNone/>
              <a:defRPr sz="3500"/>
            </a:lvl6pPr>
            <a:lvl7pPr marL="10749052" indent="0">
              <a:buNone/>
              <a:defRPr sz="3500"/>
            </a:lvl7pPr>
            <a:lvl8pPr marL="12540561" indent="0">
              <a:buNone/>
              <a:defRPr sz="3500"/>
            </a:lvl8pPr>
            <a:lvl9pPr marL="14332069" indent="0">
              <a:buNone/>
              <a:defRPr sz="3500"/>
            </a:lvl9pPr>
          </a:lstStyle>
          <a:p>
            <a:pPr lvl="0"/>
            <a:r>
              <a:rPr lang="en-US"/>
              <a:t>Click to edit Master text styles</a:t>
            </a:r>
          </a:p>
        </p:txBody>
      </p:sp>
      <p:sp>
        <p:nvSpPr>
          <p:cNvPr id="5" name="Date Placeholder 3">
            <a:extLst>
              <a:ext uri="{FF2B5EF4-FFF2-40B4-BE49-F238E27FC236}">
                <a16:creationId xmlns:a16="http://schemas.microsoft.com/office/drawing/2014/main" id="{0305BB69-096D-4D10-9160-EA122DD59E0E}"/>
              </a:ext>
            </a:extLst>
          </p:cNvPr>
          <p:cNvSpPr>
            <a:spLocks noGrp="1"/>
          </p:cNvSpPr>
          <p:nvPr>
            <p:ph type="dt" sz="half" idx="10"/>
          </p:nvPr>
        </p:nvSpPr>
        <p:spPr/>
        <p:txBody>
          <a:bodyPr/>
          <a:lstStyle>
            <a:lvl1pPr>
              <a:defRPr/>
            </a:lvl1pPr>
          </a:lstStyle>
          <a:p>
            <a:pPr>
              <a:defRPr/>
            </a:pPr>
            <a:fld id="{7E5EA85B-25F6-4FDB-B5B5-6B58EC12F612}" type="datetimeFigureOut">
              <a:rPr lang="en-US"/>
              <a:pPr>
                <a:defRPr/>
              </a:pPr>
              <a:t>4/16/2019</a:t>
            </a:fld>
            <a:endParaRPr lang="en-US"/>
          </a:p>
        </p:txBody>
      </p:sp>
      <p:sp>
        <p:nvSpPr>
          <p:cNvPr id="6" name="Footer Placeholder 4">
            <a:extLst>
              <a:ext uri="{FF2B5EF4-FFF2-40B4-BE49-F238E27FC236}">
                <a16:creationId xmlns:a16="http://schemas.microsoft.com/office/drawing/2014/main" id="{F67ED2AC-B709-4E73-B3DD-6296C6A00C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4EBC2B-7216-4A1E-9AAB-6BF0261DC39F}"/>
              </a:ext>
            </a:extLst>
          </p:cNvPr>
          <p:cNvSpPr>
            <a:spLocks noGrp="1"/>
          </p:cNvSpPr>
          <p:nvPr>
            <p:ph type="sldNum" sz="quarter" idx="12"/>
          </p:nvPr>
        </p:nvSpPr>
        <p:spPr/>
        <p:txBody>
          <a:bodyPr/>
          <a:lstStyle>
            <a:lvl1pPr>
              <a:defRPr/>
            </a:lvl1pPr>
          </a:lstStyle>
          <a:p>
            <a:fld id="{902D0278-23B2-4A31-B31F-6674573009EC}" type="slidenum">
              <a:rPr lang="en-US" altLang="en-US"/>
              <a:pPr/>
              <a:t>‹#›</a:t>
            </a:fld>
            <a:endParaRPr lang="en-US" altLang="en-US"/>
          </a:p>
        </p:txBody>
      </p:sp>
    </p:spTree>
    <p:extLst>
      <p:ext uri="{BB962C8B-B14F-4D97-AF65-F5344CB8AC3E}">
        <p14:creationId xmlns:p14="http://schemas.microsoft.com/office/powerpoint/2010/main" val="246946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1"/>
            <a:ext cx="21945600" cy="2418082"/>
          </a:xfrm>
        </p:spPr>
        <p:txBody>
          <a:bodyPr anchor="b"/>
          <a:lstStyle>
            <a:lvl1pPr algn="l">
              <a:defRPr sz="7857" b="1"/>
            </a:lvl1pPr>
          </a:lstStyle>
          <a:p>
            <a:r>
              <a:rPr lang="en-US"/>
              <a:t>Click to edit Master title style</a:t>
            </a:r>
          </a:p>
        </p:txBody>
      </p:sp>
      <p:sp>
        <p:nvSpPr>
          <p:cNvPr id="3" name="Picture Placeholder 2"/>
          <p:cNvSpPr>
            <a:spLocks noGrp="1"/>
          </p:cNvSpPr>
          <p:nvPr>
            <p:ph type="pic" idx="1"/>
          </p:nvPr>
        </p:nvSpPr>
        <p:spPr>
          <a:xfrm>
            <a:off x="7169152" y="2614506"/>
            <a:ext cx="21945600" cy="17556480"/>
          </a:xfrm>
        </p:spPr>
        <p:txBody>
          <a:bodyPr rtlCol="0">
            <a:normAutofit/>
          </a:bodyPr>
          <a:lstStyle>
            <a:lvl1pPr marL="0" indent="0">
              <a:buNone/>
              <a:defRPr sz="12572"/>
            </a:lvl1pPr>
            <a:lvl2pPr marL="1791509" indent="0">
              <a:buNone/>
              <a:defRPr sz="11000"/>
            </a:lvl2pPr>
            <a:lvl3pPr marL="3583017" indent="0">
              <a:buNone/>
              <a:defRPr sz="9429"/>
            </a:lvl3pPr>
            <a:lvl4pPr marL="5374526" indent="0">
              <a:buNone/>
              <a:defRPr sz="7857"/>
            </a:lvl4pPr>
            <a:lvl5pPr marL="7166035" indent="0">
              <a:buNone/>
              <a:defRPr sz="7857"/>
            </a:lvl5pPr>
            <a:lvl6pPr marL="8957543" indent="0">
              <a:buNone/>
              <a:defRPr sz="7857"/>
            </a:lvl6pPr>
            <a:lvl7pPr marL="10749052" indent="0">
              <a:buNone/>
              <a:defRPr sz="7857"/>
            </a:lvl7pPr>
            <a:lvl8pPr marL="12540561" indent="0">
              <a:buNone/>
              <a:defRPr sz="7857"/>
            </a:lvl8pPr>
            <a:lvl9pPr marL="14332069" indent="0">
              <a:buNone/>
              <a:defRPr sz="7857"/>
            </a:lvl9pPr>
          </a:lstStyle>
          <a:p>
            <a:pPr lvl="0"/>
            <a:endParaRPr lang="en-US" noProof="0"/>
          </a:p>
        </p:txBody>
      </p:sp>
      <p:sp>
        <p:nvSpPr>
          <p:cNvPr id="4" name="Text Placeholder 3"/>
          <p:cNvSpPr>
            <a:spLocks noGrp="1"/>
          </p:cNvSpPr>
          <p:nvPr>
            <p:ph type="body" sz="half" idx="2"/>
          </p:nvPr>
        </p:nvSpPr>
        <p:spPr>
          <a:xfrm>
            <a:off x="7169152" y="22900643"/>
            <a:ext cx="21945600" cy="3434078"/>
          </a:xfrm>
        </p:spPr>
        <p:txBody>
          <a:bodyPr/>
          <a:lstStyle>
            <a:lvl1pPr marL="0" indent="0">
              <a:buNone/>
              <a:defRPr sz="5500"/>
            </a:lvl1pPr>
            <a:lvl2pPr marL="1791509" indent="0">
              <a:buNone/>
              <a:defRPr sz="4714"/>
            </a:lvl2pPr>
            <a:lvl3pPr marL="3583017" indent="0">
              <a:buNone/>
              <a:defRPr sz="3929"/>
            </a:lvl3pPr>
            <a:lvl4pPr marL="5374526" indent="0">
              <a:buNone/>
              <a:defRPr sz="3500"/>
            </a:lvl4pPr>
            <a:lvl5pPr marL="7166035" indent="0">
              <a:buNone/>
              <a:defRPr sz="3500"/>
            </a:lvl5pPr>
            <a:lvl6pPr marL="8957543" indent="0">
              <a:buNone/>
              <a:defRPr sz="3500"/>
            </a:lvl6pPr>
            <a:lvl7pPr marL="10749052" indent="0">
              <a:buNone/>
              <a:defRPr sz="3500"/>
            </a:lvl7pPr>
            <a:lvl8pPr marL="12540561" indent="0">
              <a:buNone/>
              <a:defRPr sz="3500"/>
            </a:lvl8pPr>
            <a:lvl9pPr marL="14332069" indent="0">
              <a:buNone/>
              <a:defRPr sz="3500"/>
            </a:lvl9pPr>
          </a:lstStyle>
          <a:p>
            <a:pPr lvl="0"/>
            <a:r>
              <a:rPr lang="en-US"/>
              <a:t>Click to edit Master text styles</a:t>
            </a:r>
          </a:p>
        </p:txBody>
      </p:sp>
      <p:sp>
        <p:nvSpPr>
          <p:cNvPr id="5" name="Date Placeholder 3">
            <a:extLst>
              <a:ext uri="{FF2B5EF4-FFF2-40B4-BE49-F238E27FC236}">
                <a16:creationId xmlns:a16="http://schemas.microsoft.com/office/drawing/2014/main" id="{61570CC3-B20D-4025-899B-687282763F98}"/>
              </a:ext>
            </a:extLst>
          </p:cNvPr>
          <p:cNvSpPr>
            <a:spLocks noGrp="1"/>
          </p:cNvSpPr>
          <p:nvPr>
            <p:ph type="dt" sz="half" idx="10"/>
          </p:nvPr>
        </p:nvSpPr>
        <p:spPr/>
        <p:txBody>
          <a:bodyPr/>
          <a:lstStyle>
            <a:lvl1pPr>
              <a:defRPr/>
            </a:lvl1pPr>
          </a:lstStyle>
          <a:p>
            <a:pPr>
              <a:defRPr/>
            </a:pPr>
            <a:fld id="{EACD97D3-F603-4358-BBDB-7F41A55F0EA0}" type="datetimeFigureOut">
              <a:rPr lang="en-US"/>
              <a:pPr>
                <a:defRPr/>
              </a:pPr>
              <a:t>4/16/2019</a:t>
            </a:fld>
            <a:endParaRPr lang="en-US"/>
          </a:p>
        </p:txBody>
      </p:sp>
      <p:sp>
        <p:nvSpPr>
          <p:cNvPr id="6" name="Footer Placeholder 4">
            <a:extLst>
              <a:ext uri="{FF2B5EF4-FFF2-40B4-BE49-F238E27FC236}">
                <a16:creationId xmlns:a16="http://schemas.microsoft.com/office/drawing/2014/main" id="{B5DB9636-FF1F-4004-80B3-D3EF9E56C5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909ADF-9F06-455B-8F69-2DB9BC1D990B}"/>
              </a:ext>
            </a:extLst>
          </p:cNvPr>
          <p:cNvSpPr>
            <a:spLocks noGrp="1"/>
          </p:cNvSpPr>
          <p:nvPr>
            <p:ph type="sldNum" sz="quarter" idx="12"/>
          </p:nvPr>
        </p:nvSpPr>
        <p:spPr/>
        <p:txBody>
          <a:bodyPr/>
          <a:lstStyle>
            <a:lvl1pPr>
              <a:defRPr/>
            </a:lvl1pPr>
          </a:lstStyle>
          <a:p>
            <a:fld id="{A9D5345C-519D-4409-8058-11850A6E37AE}" type="slidenum">
              <a:rPr lang="en-US" altLang="en-US"/>
              <a:pPr/>
              <a:t>‹#›</a:t>
            </a:fld>
            <a:endParaRPr lang="en-US" altLang="en-US"/>
          </a:p>
        </p:txBody>
      </p:sp>
    </p:spTree>
    <p:extLst>
      <p:ext uri="{BB962C8B-B14F-4D97-AF65-F5344CB8AC3E}">
        <p14:creationId xmlns:p14="http://schemas.microsoft.com/office/powerpoint/2010/main" val="380262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8A339F-2844-41C0-BE64-35F69DE25059}"/>
              </a:ext>
            </a:extLst>
          </p:cNvPr>
          <p:cNvSpPr>
            <a:spLocks noGrp="1"/>
          </p:cNvSpPr>
          <p:nvPr>
            <p:ph type="title"/>
          </p:nvPr>
        </p:nvSpPr>
        <p:spPr bwMode="auto">
          <a:xfrm>
            <a:off x="1829028" y="1172210"/>
            <a:ext cx="3291794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612" tIns="250806" rIns="501612" bIns="25080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EBF9B0-9406-4B96-95A1-C0012CB8D3AF}"/>
              </a:ext>
            </a:extLst>
          </p:cNvPr>
          <p:cNvSpPr>
            <a:spLocks noGrp="1"/>
          </p:cNvSpPr>
          <p:nvPr>
            <p:ph type="body" idx="1"/>
          </p:nvPr>
        </p:nvSpPr>
        <p:spPr bwMode="auto">
          <a:xfrm>
            <a:off x="1829028" y="6827520"/>
            <a:ext cx="32917946" cy="193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612" tIns="250806" rIns="501612" bIns="2508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8EFC82-D449-4D2B-8108-E5F6DBCE10A0}"/>
              </a:ext>
            </a:extLst>
          </p:cNvPr>
          <p:cNvSpPr>
            <a:spLocks noGrp="1"/>
          </p:cNvSpPr>
          <p:nvPr>
            <p:ph type="dt" sz="half" idx="2"/>
          </p:nvPr>
        </p:nvSpPr>
        <p:spPr>
          <a:xfrm>
            <a:off x="1829028" y="27120851"/>
            <a:ext cx="8533946" cy="1557020"/>
          </a:xfrm>
          <a:prstGeom prst="rect">
            <a:avLst/>
          </a:prstGeom>
        </p:spPr>
        <p:txBody>
          <a:bodyPr vert="horz" lIns="501612" tIns="250806" rIns="501612" bIns="250806" rtlCol="0" anchor="ctr"/>
          <a:lstStyle>
            <a:lvl1pPr algn="l" defTabSz="3583017" eaLnBrk="1" fontAlgn="auto" hangingPunct="1">
              <a:spcBef>
                <a:spcPts val="0"/>
              </a:spcBef>
              <a:spcAft>
                <a:spcPts val="0"/>
              </a:spcAft>
              <a:defRPr sz="4714">
                <a:solidFill>
                  <a:schemeClr val="tx1">
                    <a:tint val="75000"/>
                  </a:schemeClr>
                </a:solidFill>
                <a:latin typeface="+mn-lt"/>
              </a:defRPr>
            </a:lvl1pPr>
          </a:lstStyle>
          <a:p>
            <a:pPr>
              <a:defRPr/>
            </a:pPr>
            <a:fld id="{62A9AC27-43E8-4B62-BEA8-F27D7EA1A088}" type="datetimeFigureOut">
              <a:rPr lang="en-US"/>
              <a:pPr>
                <a:defRPr/>
              </a:pPr>
              <a:t>4/16/2019</a:t>
            </a:fld>
            <a:endParaRPr lang="en-US"/>
          </a:p>
        </p:txBody>
      </p:sp>
      <p:sp>
        <p:nvSpPr>
          <p:cNvPr id="5" name="Footer Placeholder 4">
            <a:extLst>
              <a:ext uri="{FF2B5EF4-FFF2-40B4-BE49-F238E27FC236}">
                <a16:creationId xmlns:a16="http://schemas.microsoft.com/office/drawing/2014/main" id="{B101EE7B-30A3-43AD-85B8-B0775E1FFC9A}"/>
              </a:ext>
            </a:extLst>
          </p:cNvPr>
          <p:cNvSpPr>
            <a:spLocks noGrp="1"/>
          </p:cNvSpPr>
          <p:nvPr>
            <p:ph type="ftr" sz="quarter" idx="3"/>
          </p:nvPr>
        </p:nvSpPr>
        <p:spPr>
          <a:xfrm>
            <a:off x="12497028" y="27120851"/>
            <a:ext cx="11581946" cy="1557020"/>
          </a:xfrm>
          <a:prstGeom prst="rect">
            <a:avLst/>
          </a:prstGeom>
        </p:spPr>
        <p:txBody>
          <a:bodyPr vert="horz" lIns="501612" tIns="250806" rIns="501612" bIns="250806" rtlCol="0" anchor="ctr"/>
          <a:lstStyle>
            <a:lvl1pPr algn="ctr" defTabSz="3583017" eaLnBrk="1" fontAlgn="auto" hangingPunct="1">
              <a:spcBef>
                <a:spcPts val="0"/>
              </a:spcBef>
              <a:spcAft>
                <a:spcPts val="0"/>
              </a:spcAft>
              <a:defRPr sz="4714">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C6C2DA-49B9-4682-84E5-96D079A61A24}"/>
              </a:ext>
            </a:extLst>
          </p:cNvPr>
          <p:cNvSpPr>
            <a:spLocks noGrp="1"/>
          </p:cNvSpPr>
          <p:nvPr>
            <p:ph type="sldNum" sz="quarter" idx="4"/>
          </p:nvPr>
        </p:nvSpPr>
        <p:spPr>
          <a:xfrm>
            <a:off x="26213028" y="27120851"/>
            <a:ext cx="8533946" cy="1557020"/>
          </a:xfrm>
          <a:prstGeom prst="rect">
            <a:avLst/>
          </a:prstGeom>
        </p:spPr>
        <p:txBody>
          <a:bodyPr vert="horz" wrap="square" lIns="501612" tIns="250806" rIns="501612" bIns="250806" numCol="1" anchor="ctr" anchorCtr="0" compatLnSpc="1">
            <a:prstTxWarp prst="textNoShape">
              <a:avLst/>
            </a:prstTxWarp>
          </a:bodyPr>
          <a:lstStyle>
            <a:lvl1pPr algn="r" eaLnBrk="1" hangingPunct="1">
              <a:defRPr sz="4714">
                <a:solidFill>
                  <a:srgbClr val="898989"/>
                </a:solidFill>
                <a:latin typeface="Calibri" panose="020F0502020204030204" pitchFamily="34" charset="0"/>
              </a:defRPr>
            </a:lvl1pPr>
          </a:lstStyle>
          <a:p>
            <a:fld id="{8D3CA242-9D88-4777-AC7C-6452C25A9E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82152" rtl="0" eaLnBrk="0" fontAlgn="base" hangingPunct="0">
        <a:spcBef>
          <a:spcPct val="0"/>
        </a:spcBef>
        <a:spcAft>
          <a:spcPct val="0"/>
        </a:spcAft>
        <a:defRPr sz="17215" kern="1200">
          <a:solidFill>
            <a:schemeClr val="tx1"/>
          </a:solidFill>
          <a:latin typeface="+mj-lt"/>
          <a:ea typeface="+mj-ea"/>
          <a:cs typeface="+mj-cs"/>
        </a:defRPr>
      </a:lvl1pPr>
      <a:lvl2pPr algn="ctr" defTabSz="3582152" rtl="0" eaLnBrk="0" fontAlgn="base" hangingPunct="0">
        <a:spcBef>
          <a:spcPct val="0"/>
        </a:spcBef>
        <a:spcAft>
          <a:spcPct val="0"/>
        </a:spcAft>
        <a:defRPr sz="17215">
          <a:solidFill>
            <a:schemeClr val="tx1"/>
          </a:solidFill>
          <a:latin typeface="Calibri" panose="020F0502020204030204" pitchFamily="34" charset="0"/>
        </a:defRPr>
      </a:lvl2pPr>
      <a:lvl3pPr algn="ctr" defTabSz="3582152" rtl="0" eaLnBrk="0" fontAlgn="base" hangingPunct="0">
        <a:spcBef>
          <a:spcPct val="0"/>
        </a:spcBef>
        <a:spcAft>
          <a:spcPct val="0"/>
        </a:spcAft>
        <a:defRPr sz="17215">
          <a:solidFill>
            <a:schemeClr val="tx1"/>
          </a:solidFill>
          <a:latin typeface="Calibri" panose="020F0502020204030204" pitchFamily="34" charset="0"/>
        </a:defRPr>
      </a:lvl3pPr>
      <a:lvl4pPr algn="ctr" defTabSz="3582152" rtl="0" eaLnBrk="0" fontAlgn="base" hangingPunct="0">
        <a:spcBef>
          <a:spcPct val="0"/>
        </a:spcBef>
        <a:spcAft>
          <a:spcPct val="0"/>
        </a:spcAft>
        <a:defRPr sz="17215">
          <a:solidFill>
            <a:schemeClr val="tx1"/>
          </a:solidFill>
          <a:latin typeface="Calibri" panose="020F0502020204030204" pitchFamily="34" charset="0"/>
        </a:defRPr>
      </a:lvl4pPr>
      <a:lvl5pPr algn="ctr" defTabSz="3582152" rtl="0" eaLnBrk="0" fontAlgn="base" hangingPunct="0">
        <a:spcBef>
          <a:spcPct val="0"/>
        </a:spcBef>
        <a:spcAft>
          <a:spcPct val="0"/>
        </a:spcAft>
        <a:defRPr sz="17215">
          <a:solidFill>
            <a:schemeClr val="tx1"/>
          </a:solidFill>
          <a:latin typeface="Calibri" panose="020F0502020204030204" pitchFamily="34" charset="0"/>
        </a:defRPr>
      </a:lvl5pPr>
      <a:lvl6pPr marL="326578" algn="ctr" defTabSz="3582152" rtl="0" fontAlgn="base">
        <a:spcBef>
          <a:spcPct val="0"/>
        </a:spcBef>
        <a:spcAft>
          <a:spcPct val="0"/>
        </a:spcAft>
        <a:defRPr sz="17215">
          <a:solidFill>
            <a:schemeClr val="tx1"/>
          </a:solidFill>
          <a:latin typeface="Calibri" panose="020F0502020204030204" pitchFamily="34" charset="0"/>
        </a:defRPr>
      </a:lvl6pPr>
      <a:lvl7pPr marL="653156" algn="ctr" defTabSz="3582152" rtl="0" fontAlgn="base">
        <a:spcBef>
          <a:spcPct val="0"/>
        </a:spcBef>
        <a:spcAft>
          <a:spcPct val="0"/>
        </a:spcAft>
        <a:defRPr sz="17215">
          <a:solidFill>
            <a:schemeClr val="tx1"/>
          </a:solidFill>
          <a:latin typeface="Calibri" panose="020F0502020204030204" pitchFamily="34" charset="0"/>
        </a:defRPr>
      </a:lvl7pPr>
      <a:lvl8pPr marL="979734" algn="ctr" defTabSz="3582152" rtl="0" fontAlgn="base">
        <a:spcBef>
          <a:spcPct val="0"/>
        </a:spcBef>
        <a:spcAft>
          <a:spcPct val="0"/>
        </a:spcAft>
        <a:defRPr sz="17215">
          <a:solidFill>
            <a:schemeClr val="tx1"/>
          </a:solidFill>
          <a:latin typeface="Calibri" panose="020F0502020204030204" pitchFamily="34" charset="0"/>
        </a:defRPr>
      </a:lvl8pPr>
      <a:lvl9pPr marL="1306312" algn="ctr" defTabSz="3582152" rtl="0" fontAlgn="base">
        <a:spcBef>
          <a:spcPct val="0"/>
        </a:spcBef>
        <a:spcAft>
          <a:spcPct val="0"/>
        </a:spcAft>
        <a:defRPr sz="17215">
          <a:solidFill>
            <a:schemeClr val="tx1"/>
          </a:solidFill>
          <a:latin typeface="Calibri" panose="020F0502020204030204" pitchFamily="34" charset="0"/>
        </a:defRPr>
      </a:lvl9pPr>
    </p:titleStyle>
    <p:bodyStyle>
      <a:lvl1pPr marL="1342598" indent="-1342598" algn="l" defTabSz="3582152" rtl="0" eaLnBrk="0" fontAlgn="base" hangingPunct="0">
        <a:spcBef>
          <a:spcPct val="20000"/>
        </a:spcBef>
        <a:spcAft>
          <a:spcPct val="0"/>
        </a:spcAft>
        <a:buFont typeface="Arial" panose="020B0604020202020204" pitchFamily="34" charset="0"/>
        <a:buChar char="•"/>
        <a:defRPr sz="12572" kern="1200">
          <a:solidFill>
            <a:schemeClr val="tx1"/>
          </a:solidFill>
          <a:latin typeface="+mn-lt"/>
          <a:ea typeface="+mn-ea"/>
          <a:cs typeface="+mn-cs"/>
        </a:defRPr>
      </a:lvl1pPr>
      <a:lvl2pPr marL="2910853" indent="-1119210" algn="l" defTabSz="3582152"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2pPr>
      <a:lvl3pPr marL="4477974" indent="-894688" algn="l" defTabSz="3582152" rtl="0" eaLnBrk="0" fontAlgn="base" hangingPunct="0">
        <a:spcBef>
          <a:spcPct val="20000"/>
        </a:spcBef>
        <a:spcAft>
          <a:spcPct val="0"/>
        </a:spcAft>
        <a:buFont typeface="Arial" panose="020B0604020202020204" pitchFamily="34" charset="0"/>
        <a:buChar char="•"/>
        <a:defRPr sz="9429" kern="1200">
          <a:solidFill>
            <a:schemeClr val="tx1"/>
          </a:solidFill>
          <a:latin typeface="+mn-lt"/>
          <a:ea typeface="+mn-ea"/>
          <a:cs typeface="+mn-cs"/>
        </a:defRPr>
      </a:lvl3pPr>
      <a:lvl4pPr marL="6269617" indent="-894688" algn="l" defTabSz="3582152" rtl="0" eaLnBrk="0" fontAlgn="base" hangingPunct="0">
        <a:spcBef>
          <a:spcPct val="20000"/>
        </a:spcBef>
        <a:spcAft>
          <a:spcPct val="0"/>
        </a:spcAft>
        <a:buFont typeface="Arial" panose="020B0604020202020204" pitchFamily="34" charset="0"/>
        <a:buChar char="–"/>
        <a:defRPr sz="7857" kern="1200">
          <a:solidFill>
            <a:schemeClr val="tx1"/>
          </a:solidFill>
          <a:latin typeface="+mn-lt"/>
          <a:ea typeface="+mn-ea"/>
          <a:cs typeface="+mn-cs"/>
        </a:defRPr>
      </a:lvl4pPr>
      <a:lvl5pPr marL="8061260" indent="-894688" algn="l" defTabSz="3582152" rtl="0" eaLnBrk="0" fontAlgn="base" hangingPunct="0">
        <a:spcBef>
          <a:spcPct val="20000"/>
        </a:spcBef>
        <a:spcAft>
          <a:spcPct val="0"/>
        </a:spcAft>
        <a:buFont typeface="Arial" panose="020B0604020202020204" pitchFamily="34" charset="0"/>
        <a:buChar char="»"/>
        <a:defRPr sz="7857" kern="1200">
          <a:solidFill>
            <a:schemeClr val="tx1"/>
          </a:solidFill>
          <a:latin typeface="+mn-lt"/>
          <a:ea typeface="+mn-ea"/>
          <a:cs typeface="+mn-cs"/>
        </a:defRPr>
      </a:lvl5pPr>
      <a:lvl6pPr marL="9853298"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6pPr>
      <a:lvl7pPr marL="11644806"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7pPr>
      <a:lvl8pPr marL="13436315"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8pPr>
      <a:lvl9pPr marL="15227824"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9pPr>
    </p:bodyStyle>
    <p:otherStyle>
      <a:defPPr>
        <a:defRPr lang="en-US"/>
      </a:defPPr>
      <a:lvl1pPr marL="0" algn="l" defTabSz="3583017" rtl="0" eaLnBrk="1" latinLnBrk="0" hangingPunct="1">
        <a:defRPr sz="7072" kern="1200">
          <a:solidFill>
            <a:schemeClr val="tx1"/>
          </a:solidFill>
          <a:latin typeface="+mn-lt"/>
          <a:ea typeface="+mn-ea"/>
          <a:cs typeface="+mn-cs"/>
        </a:defRPr>
      </a:lvl1pPr>
      <a:lvl2pPr marL="1791509" algn="l" defTabSz="3583017" rtl="0" eaLnBrk="1" latinLnBrk="0" hangingPunct="1">
        <a:defRPr sz="7072" kern="1200">
          <a:solidFill>
            <a:schemeClr val="tx1"/>
          </a:solidFill>
          <a:latin typeface="+mn-lt"/>
          <a:ea typeface="+mn-ea"/>
          <a:cs typeface="+mn-cs"/>
        </a:defRPr>
      </a:lvl2pPr>
      <a:lvl3pPr marL="3583017" algn="l" defTabSz="3583017" rtl="0" eaLnBrk="1" latinLnBrk="0" hangingPunct="1">
        <a:defRPr sz="7072" kern="1200">
          <a:solidFill>
            <a:schemeClr val="tx1"/>
          </a:solidFill>
          <a:latin typeface="+mn-lt"/>
          <a:ea typeface="+mn-ea"/>
          <a:cs typeface="+mn-cs"/>
        </a:defRPr>
      </a:lvl3pPr>
      <a:lvl4pPr marL="5374526" algn="l" defTabSz="3583017" rtl="0" eaLnBrk="1" latinLnBrk="0" hangingPunct="1">
        <a:defRPr sz="7072" kern="1200">
          <a:solidFill>
            <a:schemeClr val="tx1"/>
          </a:solidFill>
          <a:latin typeface="+mn-lt"/>
          <a:ea typeface="+mn-ea"/>
          <a:cs typeface="+mn-cs"/>
        </a:defRPr>
      </a:lvl4pPr>
      <a:lvl5pPr marL="7166035" algn="l" defTabSz="3583017" rtl="0" eaLnBrk="1" latinLnBrk="0" hangingPunct="1">
        <a:defRPr sz="7072" kern="1200">
          <a:solidFill>
            <a:schemeClr val="tx1"/>
          </a:solidFill>
          <a:latin typeface="+mn-lt"/>
          <a:ea typeface="+mn-ea"/>
          <a:cs typeface="+mn-cs"/>
        </a:defRPr>
      </a:lvl5pPr>
      <a:lvl6pPr marL="8957543" algn="l" defTabSz="3583017" rtl="0" eaLnBrk="1" latinLnBrk="0" hangingPunct="1">
        <a:defRPr sz="7072" kern="1200">
          <a:solidFill>
            <a:schemeClr val="tx1"/>
          </a:solidFill>
          <a:latin typeface="+mn-lt"/>
          <a:ea typeface="+mn-ea"/>
          <a:cs typeface="+mn-cs"/>
        </a:defRPr>
      </a:lvl6pPr>
      <a:lvl7pPr marL="10749052" algn="l" defTabSz="3583017" rtl="0" eaLnBrk="1" latinLnBrk="0" hangingPunct="1">
        <a:defRPr sz="7072" kern="1200">
          <a:solidFill>
            <a:schemeClr val="tx1"/>
          </a:solidFill>
          <a:latin typeface="+mn-lt"/>
          <a:ea typeface="+mn-ea"/>
          <a:cs typeface="+mn-cs"/>
        </a:defRPr>
      </a:lvl7pPr>
      <a:lvl8pPr marL="12540561" algn="l" defTabSz="3583017" rtl="0" eaLnBrk="1" latinLnBrk="0" hangingPunct="1">
        <a:defRPr sz="7072" kern="1200">
          <a:solidFill>
            <a:schemeClr val="tx1"/>
          </a:solidFill>
          <a:latin typeface="+mn-lt"/>
          <a:ea typeface="+mn-ea"/>
          <a:cs typeface="+mn-cs"/>
        </a:defRPr>
      </a:lvl8pPr>
      <a:lvl9pPr marL="14332069" algn="l" defTabSz="3583017" rtl="0" eaLnBrk="1" latinLnBrk="0" hangingPunct="1">
        <a:defRPr sz="70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BB0A-27E6-4B4C-8844-044C4FC00AC5}"/>
              </a:ext>
            </a:extLst>
          </p:cNvPr>
          <p:cNvSpPr>
            <a:spLocks noGrp="1"/>
          </p:cNvSpPr>
          <p:nvPr>
            <p:ph type="ctrTitle"/>
          </p:nvPr>
        </p:nvSpPr>
        <p:spPr>
          <a:xfrm>
            <a:off x="5344451" y="636553"/>
            <a:ext cx="26060400" cy="3810636"/>
          </a:xfrm>
          <a:solidFill>
            <a:schemeClr val="bg1"/>
          </a:solidFill>
          <a:ln w="3175">
            <a:solidFill>
              <a:schemeClr val="tx1"/>
            </a:solidFill>
          </a:ln>
        </p:spPr>
        <p:txBody>
          <a:bodyPr rtlCol="0">
            <a:noAutofit/>
          </a:bodyPr>
          <a:lstStyle/>
          <a:p>
            <a:pPr defTabSz="3583017" eaLnBrk="1" fontAlgn="auto" hangingPunct="1">
              <a:spcAft>
                <a:spcPts val="0"/>
              </a:spcAft>
              <a:defRPr/>
            </a:pPr>
            <a:r>
              <a:rPr lang="en-US" sz="8400" dirty="0">
                <a:latin typeface="Bahnschrift SemiLight Condensed" panose="020B0502040204020203" pitchFamily="34" charset="0"/>
              </a:rPr>
              <a:t>Morals and martial arts: a women's place of empowerment through judo</a:t>
            </a:r>
            <a:br>
              <a:rPr lang="en-US" sz="8800" dirty="0">
                <a:latin typeface="Bahnschrift SemiLight Condensed" panose="020B0502040204020203" pitchFamily="34" charset="0"/>
              </a:rPr>
            </a:br>
            <a:r>
              <a:rPr lang="en-US" sz="5600" dirty="0">
                <a:latin typeface="Bahnschrift SemiLight Condensed" panose="020B0502040204020203" pitchFamily="34" charset="0"/>
              </a:rPr>
              <a:t>Sydney Wall, Nursing</a:t>
            </a:r>
            <a:br>
              <a:rPr lang="en-US" sz="5400" dirty="0">
                <a:latin typeface="Bahnschrift SemiLight Condensed" panose="020B0502040204020203" pitchFamily="34" charset="0"/>
              </a:rPr>
            </a:br>
            <a:r>
              <a:rPr lang="en-US" sz="4400" dirty="0">
                <a:latin typeface="Bahnschrift SemiLight Condensed" panose="020B0502040204020203" pitchFamily="34" charset="0"/>
              </a:rPr>
              <a:t>Sponsor: Robert </a:t>
            </a:r>
            <a:r>
              <a:rPr lang="en-US" sz="4400" dirty="0" err="1">
                <a:latin typeface="Bahnschrift SemiLight Condensed" panose="020B0502040204020203" pitchFamily="34" charset="0"/>
              </a:rPr>
              <a:t>Widell</a:t>
            </a:r>
            <a:r>
              <a:rPr lang="en-US" sz="4400" dirty="0">
                <a:latin typeface="Bahnschrift SemiLight Condensed" panose="020B0502040204020203" pitchFamily="34" charset="0"/>
              </a:rPr>
              <a:t>, Department of History</a:t>
            </a:r>
            <a:endParaRPr lang="en-US" sz="5400" baseline="30000" dirty="0">
              <a:latin typeface="Bahnschrift SemiLight Condensed" panose="020B0502040204020203" pitchFamily="34" charset="0"/>
            </a:endParaRPr>
          </a:p>
        </p:txBody>
      </p:sp>
      <p:sp>
        <p:nvSpPr>
          <p:cNvPr id="3" name="Subtitle 2">
            <a:extLst>
              <a:ext uri="{FF2B5EF4-FFF2-40B4-BE49-F238E27FC236}">
                <a16:creationId xmlns:a16="http://schemas.microsoft.com/office/drawing/2014/main" id="{3A4DF359-0FFB-4AC8-B014-2F5F0CF5E2DF}"/>
              </a:ext>
            </a:extLst>
          </p:cNvPr>
          <p:cNvSpPr>
            <a:spLocks noGrp="1"/>
          </p:cNvSpPr>
          <p:nvPr>
            <p:ph type="subTitle" idx="1"/>
          </p:nvPr>
        </p:nvSpPr>
        <p:spPr>
          <a:xfrm>
            <a:off x="577972" y="5400405"/>
            <a:ext cx="9144001" cy="8991600"/>
          </a:xfrm>
          <a:solidFill>
            <a:schemeClr val="bg1"/>
          </a:solidFill>
          <a:ln>
            <a:solidFill>
              <a:schemeClr val="tx1"/>
            </a:solidFill>
          </a:ln>
        </p:spPr>
        <p:txBody>
          <a:bodyPr rtlCol="0">
            <a:noAutofit/>
          </a:bodyPr>
          <a:lstStyle/>
          <a:p>
            <a:pPr defTabSz="3583017" eaLnBrk="1" fontAlgn="auto" hangingPunct="1">
              <a:spcAft>
                <a:spcPts val="0"/>
              </a:spcAft>
              <a:defRPr/>
            </a:pPr>
            <a:r>
              <a:rPr lang="en-US" sz="4400" b="1" dirty="0">
                <a:solidFill>
                  <a:schemeClr val="tx1"/>
                </a:solidFill>
                <a:latin typeface="Times New Roman" panose="02020603050405020304" pitchFamily="18" charset="0"/>
                <a:cs typeface="Times New Roman" panose="02020603050405020304" pitchFamily="18" charset="0"/>
              </a:rPr>
              <a:t>Introduction</a:t>
            </a:r>
          </a:p>
          <a:p>
            <a:pPr algn="just" defTabSz="3583017" eaLnBrk="1" fontAlgn="auto" hangingPunct="1">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   Although judo was founded as a sport in the 1880s, it would not be until 1992 that women’s judo became a part of the Olympic program.  Despite almost thirty years of women’s participation at the highest level of the sport, this marginalization of women in the sport persists.  These limitations on women’s participation have contributed to the association of judo with notions of masculinity.  At the same time, though, a vibrant community of female judoka (judo athletes) has developed and women continue to thrive in the sport.  </a:t>
            </a:r>
          </a:p>
          <a:p>
            <a:pPr algn="just" defTabSz="3583017" eaLnBrk="1" fontAlgn="auto" hangingPunct="1">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   Through a series of interviews and questionnaires, this study collected stories from a broad swath of female judoka and explored how they view their experiences in judo and how their participation has affected their moral development.  In so doing, I aimed to demonstrate the ways in which women have contested and reshaped traditional notions of masculinity and femininity through martial arts. </a:t>
            </a:r>
          </a:p>
        </p:txBody>
      </p:sp>
      <p:sp>
        <p:nvSpPr>
          <p:cNvPr id="2052" name="TextBox 4">
            <a:extLst>
              <a:ext uri="{FF2B5EF4-FFF2-40B4-BE49-F238E27FC236}">
                <a16:creationId xmlns:a16="http://schemas.microsoft.com/office/drawing/2014/main" id="{EB47EEA4-5E61-416A-BAFC-24BBCFAFE5A2}"/>
              </a:ext>
            </a:extLst>
          </p:cNvPr>
          <p:cNvSpPr txBox="1">
            <a:spLocks noChangeArrowheads="1"/>
          </p:cNvSpPr>
          <p:nvPr/>
        </p:nvSpPr>
        <p:spPr bwMode="auto">
          <a:xfrm>
            <a:off x="514836" y="20089845"/>
            <a:ext cx="9270275" cy="8094524"/>
          </a:xfrm>
          <a:prstGeom prst="rect">
            <a:avLst/>
          </a:prstGeom>
          <a:solidFill>
            <a:schemeClr val="bg1"/>
          </a:solidFill>
          <a:ln w="9525">
            <a:solidFill>
              <a:schemeClr val="tx1"/>
            </a:solidFill>
            <a:miter lim="800000"/>
            <a:headEnd/>
            <a:tailEnd/>
          </a:ln>
        </p:spPr>
        <p:txBody>
          <a:bodyPr wrap="square">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r>
              <a:rPr lang="en-US" altLang="en-US" sz="4400" b="1" dirty="0">
                <a:latin typeface="Times New Roman" panose="02020603050405020304" pitchFamily="18" charset="0"/>
                <a:cs typeface="Times New Roman" panose="02020603050405020304" pitchFamily="18" charset="0"/>
              </a:rPr>
              <a:t>Methods</a:t>
            </a:r>
          </a:p>
          <a:p>
            <a:pPr algn="just" eaLnBrk="1" hangingPunct="1"/>
            <a:r>
              <a:rPr lang="en-US" altLang="en-US" sz="2800" dirty="0">
                <a:latin typeface="Times New Roman" panose="02020603050405020304" pitchFamily="18" charset="0"/>
                <a:cs typeface="Times New Roman" panose="02020603050405020304" pitchFamily="18" charset="0"/>
              </a:rPr>
              <a:t>   This project used quantitative and qualitative research methods to describe and review female participation in the sport of judo and the benefits they derive from participation.  216 females were surveyed on demographic data including age, race, length of participation, belt rank, and dojo location. Of those persons, 50 were interviewed, either in person or self-recorded and sent in by the interviewee.  The question set was developed based on age/skill level of interviewee and whether it was a one-to-one or group interview in order to allow each participant to answer the questions effectively.  Qualitative data analysis consisted of reviewing recorded interviews to identify theme categories of responses.  Emergent themes were noted and evaluated by the interviewer. The end product is a documentary style video that highlights parts of the interviews as a fun and uplifting way to show the importance and influence on judo in women’s lives.</a:t>
            </a:r>
            <a:endParaRPr lang="en-US" altLang="en-US" sz="3857" b="1" dirty="0">
              <a:latin typeface="Calibri" panose="020F0502020204030204" pitchFamily="34" charset="0"/>
              <a:cs typeface="Times New Roman" panose="02020603050405020304" pitchFamily="18" charset="0"/>
            </a:endParaRPr>
          </a:p>
          <a:p>
            <a:pPr algn="just" eaLnBrk="1" hangingPunct="1"/>
            <a:endParaRPr lang="en-US" altLang="en-US" sz="2800" dirty="0">
              <a:latin typeface="Times New Roman" panose="02020603050405020304" pitchFamily="18" charset="0"/>
              <a:cs typeface="Times New Roman" panose="02020603050405020304" pitchFamily="18" charset="0"/>
            </a:endParaRPr>
          </a:p>
        </p:txBody>
      </p:sp>
      <p:sp>
        <p:nvSpPr>
          <p:cNvPr id="2053" name="TextBox 5">
            <a:extLst>
              <a:ext uri="{FF2B5EF4-FFF2-40B4-BE49-F238E27FC236}">
                <a16:creationId xmlns:a16="http://schemas.microsoft.com/office/drawing/2014/main" id="{9C1BE499-AB00-4704-971D-5463CAE1E399}"/>
              </a:ext>
            </a:extLst>
          </p:cNvPr>
          <p:cNvSpPr txBox="1">
            <a:spLocks noChangeArrowheads="1"/>
          </p:cNvSpPr>
          <p:nvPr/>
        </p:nvSpPr>
        <p:spPr bwMode="auto">
          <a:xfrm>
            <a:off x="10890276" y="5402863"/>
            <a:ext cx="14967857" cy="22823684"/>
          </a:xfrm>
          <a:prstGeom prst="rect">
            <a:avLst/>
          </a:prstGeom>
          <a:solidFill>
            <a:schemeClr val="bg1"/>
          </a:solidFill>
          <a:ln w="3175">
            <a:solidFill>
              <a:schemeClr val="tx1"/>
            </a:solidFill>
            <a:miter lim="800000"/>
            <a:headEnd/>
            <a:tailEnd/>
          </a:ln>
        </p:spPr>
        <p:txBody>
          <a:bodyPr>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r>
              <a:rPr lang="en-US" altLang="en-US" sz="4400" b="1" u="sng" dirty="0">
                <a:latin typeface="Times New Roman" panose="02020603050405020304" pitchFamily="18" charset="0"/>
                <a:cs typeface="Times New Roman" panose="02020603050405020304" pitchFamily="18" charset="0"/>
              </a:rPr>
              <a:t>Demographic</a:t>
            </a:r>
            <a:r>
              <a:rPr lang="en-US" altLang="en-US" sz="4400" b="1" dirty="0">
                <a:latin typeface="Times New Roman" panose="02020603050405020304" pitchFamily="18" charset="0"/>
                <a:cs typeface="Times New Roman" panose="02020603050405020304" pitchFamily="18" charset="0"/>
              </a:rPr>
              <a:t> Results </a:t>
            </a:r>
          </a:p>
          <a:p>
            <a:pPr algn="ctr" eaLnBrk="1" hangingPunct="1"/>
            <a:endParaRPr lang="en-US" altLang="en-US" sz="3857" b="1"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eaLnBrk="1" hangingPunct="1"/>
            <a:endParaRPr lang="en-US" altLang="en-US" sz="3857" dirty="0">
              <a:latin typeface="Calibri" panose="020F0502020204030204" pitchFamily="34" charset="0"/>
            </a:endParaRPr>
          </a:p>
          <a:p>
            <a:pPr algn="ctr" eaLnBrk="1" hangingPunct="1"/>
            <a:endParaRPr lang="en-US" altLang="en-US" sz="4400" b="1" u="sng" dirty="0">
              <a:latin typeface="Times New Roman" panose="02020603050405020304" pitchFamily="18" charset="0"/>
              <a:cs typeface="Times New Roman" panose="02020603050405020304" pitchFamily="18" charset="0"/>
            </a:endParaRPr>
          </a:p>
          <a:p>
            <a:pPr algn="ctr" eaLnBrk="1" hangingPunct="1"/>
            <a:r>
              <a:rPr lang="en-US" altLang="en-US" sz="4400" b="1" u="sng" dirty="0">
                <a:latin typeface="Times New Roman" panose="02020603050405020304" pitchFamily="18" charset="0"/>
                <a:cs typeface="Times New Roman" panose="02020603050405020304" pitchFamily="18" charset="0"/>
              </a:rPr>
              <a:t>Qualitative Results</a:t>
            </a:r>
          </a:p>
          <a:p>
            <a:pPr algn="ctr" eaLnBrk="1" hangingPunct="1"/>
            <a:endParaRPr lang="en-US" altLang="en-US" sz="2800" b="1" dirty="0">
              <a:latin typeface="Times New Roman" panose="02020603050405020304" pitchFamily="18" charset="0"/>
              <a:cs typeface="Times New Roman" panose="02020603050405020304" pitchFamily="18" charset="0"/>
            </a:endParaRPr>
          </a:p>
          <a:p>
            <a:pPr algn="ctr" eaLnBrk="1" hangingPunct="1"/>
            <a:r>
              <a:rPr lang="en-US" altLang="en-US" sz="2800" b="1" u="sng" dirty="0">
                <a:latin typeface="Times New Roman" panose="02020603050405020304" pitchFamily="18" charset="0"/>
                <a:cs typeface="Times New Roman" panose="02020603050405020304" pitchFamily="18" charset="0"/>
              </a:rPr>
              <a:t>Most Common Themes</a:t>
            </a:r>
          </a:p>
          <a:p>
            <a:pPr marL="514350" indent="-514350" algn="ctr" eaLnBrk="1" hangingPunct="1">
              <a:buFont typeface="+mj-lt"/>
              <a:buAutoNum type="arabicPeriod"/>
            </a:pPr>
            <a:r>
              <a:rPr lang="en-US" altLang="en-US" sz="2800" b="1" dirty="0">
                <a:latin typeface="Times New Roman" panose="02020603050405020304" pitchFamily="18" charset="0"/>
                <a:cs typeface="Times New Roman" panose="02020603050405020304" pitchFamily="18" charset="0"/>
              </a:rPr>
              <a:t>Confidence</a:t>
            </a:r>
          </a:p>
          <a:p>
            <a:pPr marL="514350" indent="-514350" algn="ctr" eaLnBrk="1" hangingPunct="1">
              <a:buFont typeface="+mj-lt"/>
              <a:buAutoNum type="arabicPeriod"/>
            </a:pPr>
            <a:r>
              <a:rPr lang="en-US" altLang="en-US" sz="2800" b="1" dirty="0">
                <a:latin typeface="Times New Roman" panose="02020603050405020304" pitchFamily="18" charset="0"/>
                <a:cs typeface="Times New Roman" panose="02020603050405020304" pitchFamily="18" charset="0"/>
              </a:rPr>
              <a:t>Respect for others</a:t>
            </a:r>
          </a:p>
          <a:p>
            <a:pPr marL="514350" indent="-514350" algn="ctr" eaLnBrk="1" hangingPunct="1">
              <a:buFont typeface="+mj-lt"/>
              <a:buAutoNum type="arabicPeriod"/>
            </a:pPr>
            <a:r>
              <a:rPr lang="en-US" altLang="en-US" sz="2800" b="1" dirty="0">
                <a:latin typeface="Times New Roman" panose="02020603050405020304" pitchFamily="18" charset="0"/>
                <a:cs typeface="Times New Roman" panose="02020603050405020304" pitchFamily="18" charset="0"/>
              </a:rPr>
              <a:t>Physical and emotional strength </a:t>
            </a:r>
          </a:p>
          <a:p>
            <a:pPr marL="514350" indent="-514350" algn="ctr" eaLnBrk="1" hangingPunct="1">
              <a:buFont typeface="+mj-lt"/>
              <a:buAutoNum type="arabicPeriod"/>
            </a:pPr>
            <a:r>
              <a:rPr lang="en-US" altLang="en-US" sz="2800" b="1" dirty="0">
                <a:latin typeface="Times New Roman" panose="02020603050405020304" pitchFamily="18" charset="0"/>
                <a:cs typeface="Times New Roman" panose="02020603050405020304" pitchFamily="18" charset="0"/>
              </a:rPr>
              <a:t>Bravery/overcoming fears </a:t>
            </a:r>
          </a:p>
          <a:p>
            <a:pPr marL="514350" indent="-514350" algn="ctr" eaLnBrk="1" hangingPunct="1">
              <a:buFont typeface="+mj-lt"/>
              <a:buAutoNum type="arabicPeriod"/>
            </a:pPr>
            <a:endParaRPr lang="en-US" altLang="en-US" sz="2800" b="1" dirty="0">
              <a:latin typeface="Times New Roman" panose="02020603050405020304" pitchFamily="18"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“It (judo) has taught me how to not fear judgement.”</a:t>
            </a:r>
          </a:p>
          <a:p>
            <a:pPr algn="ctr" eaLnBrk="1" hangingPunct="1"/>
            <a:r>
              <a:rPr lang="en-US" altLang="en-US" sz="2800" b="1" dirty="0">
                <a:latin typeface="Times New Roman" panose="02020603050405020304" pitchFamily="18" charset="0"/>
                <a:cs typeface="Times New Roman" panose="02020603050405020304" pitchFamily="18" charset="0"/>
              </a:rPr>
              <a:t>-Barb Houston-Shimizu </a:t>
            </a:r>
          </a:p>
          <a:p>
            <a:pPr algn="ctr" eaLnBrk="1" hangingPunct="1"/>
            <a:endParaRPr lang="en-US" altLang="en-US" sz="2800" b="1" dirty="0">
              <a:latin typeface="Times New Roman" panose="02020603050405020304" pitchFamily="18"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“We may fight with each other on the mat but when it’s all said and done we respect each other and we have a good time, and that is the best part about judo.”</a:t>
            </a:r>
          </a:p>
          <a:p>
            <a:pPr algn="ctr" eaLnBrk="1" hangingPunct="1"/>
            <a:r>
              <a:rPr lang="en-US" altLang="en-US" sz="2800" b="1" dirty="0">
                <a:latin typeface="Times New Roman" panose="02020603050405020304" pitchFamily="18" charset="0"/>
                <a:cs typeface="Times New Roman" panose="02020603050405020304" pitchFamily="18" charset="0"/>
              </a:rPr>
              <a:t>-Nicole Ward</a:t>
            </a:r>
          </a:p>
          <a:p>
            <a:pPr algn="ctr" eaLnBrk="1" hangingPunct="1"/>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“I think if I never started judo and never continued through the years and made it to where I did, I don't think I would be the person I am today. No way.”</a:t>
            </a:r>
          </a:p>
          <a:p>
            <a:pPr algn="ctr" eaLnBrk="1" hangingPunct="1"/>
            <a:r>
              <a:rPr lang="en-US" altLang="en-US" sz="2800" b="1" dirty="0">
                <a:latin typeface="Times New Roman" panose="02020603050405020304" pitchFamily="18" charset="0"/>
                <a:cs typeface="Times New Roman" panose="02020603050405020304" pitchFamily="18" charset="0"/>
              </a:rPr>
              <a:t>-Kari Gabriel</a:t>
            </a:r>
          </a:p>
          <a:p>
            <a:pPr algn="ctr" eaLnBrk="1" hangingPunct="1"/>
            <a:endParaRPr lang="en-US" altLang="en-US" sz="2800" b="1" dirty="0">
              <a:latin typeface="Times New Roman" panose="02020603050405020304" pitchFamily="18"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“When I go out onto the mat, it forces me to overcome that fear with bravery, so then everything else that I do in life doesn’t seem so scary to me.”</a:t>
            </a:r>
          </a:p>
          <a:p>
            <a:pPr algn="ctr" eaLnBrk="1" hangingPunct="1"/>
            <a:r>
              <a:rPr lang="en-US" altLang="en-US" sz="2800" b="1" dirty="0">
                <a:latin typeface="Times New Roman" panose="02020603050405020304" pitchFamily="18" charset="0"/>
                <a:cs typeface="Times New Roman" panose="02020603050405020304" pitchFamily="18" charset="0"/>
              </a:rPr>
              <a:t>-Katelyn Jarrell</a:t>
            </a:r>
            <a:endParaRPr lang="en-US" altLang="en-US" sz="2800" b="1" dirty="0">
              <a:latin typeface="Calibri" panose="020F0502020204030204" pitchFamily="34" charset="0"/>
              <a:cs typeface="Times New Roman" panose="02020603050405020304" pitchFamily="18" charset="0"/>
            </a:endParaRPr>
          </a:p>
          <a:p>
            <a:pPr algn="ctr" eaLnBrk="1" hangingPunct="1"/>
            <a:endParaRPr lang="en-US" altLang="en-US" sz="2800" b="1" dirty="0">
              <a:latin typeface="Calibri" panose="020F0502020204030204" pitchFamily="34"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“I like having girls to work with because girls are a lot stronger than other people see them as.”</a:t>
            </a:r>
          </a:p>
          <a:p>
            <a:pPr algn="ctr" eaLnBrk="1" hangingPunct="1"/>
            <a:r>
              <a:rPr lang="en-US" altLang="en-US" sz="2800" b="1" dirty="0">
                <a:latin typeface="Times New Roman" panose="02020603050405020304" pitchFamily="18" charset="0"/>
                <a:cs typeface="Times New Roman" panose="02020603050405020304" pitchFamily="18" charset="0"/>
              </a:rPr>
              <a:t>-Corinne Blanche</a:t>
            </a:r>
          </a:p>
          <a:p>
            <a:pPr algn="ctr" eaLnBrk="1" hangingPunct="1"/>
            <a:endParaRPr lang="en-US" altLang="en-US" sz="2800" b="1" dirty="0">
              <a:latin typeface="Times New Roman" panose="02020603050405020304" pitchFamily="18" charset="0"/>
              <a:cs typeface="Times New Roman" panose="02020603050405020304" pitchFamily="18" charset="0"/>
            </a:endParaRPr>
          </a:p>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527124-96DD-43AE-A7D9-CAA8D6BE8647}"/>
              </a:ext>
            </a:extLst>
          </p:cNvPr>
          <p:cNvSpPr txBox="1">
            <a:spLocks/>
          </p:cNvSpPr>
          <p:nvPr/>
        </p:nvSpPr>
        <p:spPr>
          <a:xfrm>
            <a:off x="26778856" y="5400405"/>
            <a:ext cx="8556625" cy="10395857"/>
          </a:xfrm>
          <a:prstGeom prst="rect">
            <a:avLst/>
          </a:prstGeom>
          <a:solidFill>
            <a:schemeClr val="bg1"/>
          </a:solidFill>
          <a:ln>
            <a:solidFill>
              <a:schemeClr val="tx1"/>
            </a:solidFill>
          </a:ln>
        </p:spPr>
        <p:txBody>
          <a:bodyPr lIns="358294" tIns="179147" rIns="358294" bIns="179147">
            <a:normAutofit/>
          </a:bodyPr>
          <a:lstStyle/>
          <a:p>
            <a:pPr algn="ctr" defTabSz="3583017" eaLnBrk="1" fontAlgn="auto" hangingPunct="1">
              <a:spcBef>
                <a:spcPct val="20000"/>
              </a:spcBef>
              <a:spcAft>
                <a:spcPts val="0"/>
              </a:spcAft>
              <a:defRPr/>
            </a:pPr>
            <a:r>
              <a:rPr lang="en-US" sz="4400" b="1" dirty="0">
                <a:latin typeface="Times New Roman" panose="02020603050405020304" pitchFamily="18" charset="0"/>
                <a:cs typeface="Times New Roman" panose="02020603050405020304" pitchFamily="18" charset="0"/>
              </a:rPr>
              <a:t>Discussion</a:t>
            </a:r>
          </a:p>
          <a:p>
            <a:pPr defTabSz="3583017" eaLnBrk="1" fontAlgn="auto" hangingPunct="1">
              <a:spcBef>
                <a:spcPct val="20000"/>
              </a:spcBef>
              <a:spcAft>
                <a:spcPts val="0"/>
              </a:spcAft>
              <a:defRPr/>
            </a:pPr>
            <a:r>
              <a:rPr lang="en-US" sz="2800" dirty="0">
                <a:latin typeface="Times New Roman" panose="02020603050405020304" pitchFamily="18" charset="0"/>
                <a:cs typeface="Times New Roman" panose="02020603050405020304" pitchFamily="18" charset="0"/>
              </a:rPr>
              <a:t>   Results of this project supported that participation in judo affects the development of positive morals in women of all ages.  Various responses demonstrated the ways in which women have reshaped traditional notions of masculinity in martial arts into a new format of powerful femininity that boasts confidence and courage through the inner self.  Respect, confidence, self-defense, and improved quality of life socially and physically were all attributes women attested to their own character and attributed to their time in the sport.  Little research is done about the benefits of female participation in martial arts, and even fewer have looked at judo specifically. The results of research that has been conducted are consistent with my own that involvement in martial arts is a positive motivator for the advancement of societally strong women mentally and physically.  Application of this and other research will contribute to the growth and development of the sport of judo in female participants. </a:t>
            </a:r>
            <a:endParaRPr lang="en-US" sz="3857" dirty="0">
              <a:solidFill>
                <a:schemeClr val="tx1">
                  <a:tint val="75000"/>
                </a:schemeClr>
              </a:solidFill>
              <a:latin typeface="+mn-lt"/>
            </a:endParaRPr>
          </a:p>
        </p:txBody>
      </p:sp>
      <p:sp>
        <p:nvSpPr>
          <p:cNvPr id="2055" name="TextBox 7">
            <a:extLst>
              <a:ext uri="{FF2B5EF4-FFF2-40B4-BE49-F238E27FC236}">
                <a16:creationId xmlns:a16="http://schemas.microsoft.com/office/drawing/2014/main" id="{5C93604A-853C-4C3B-B50D-D559F100EB5D}"/>
              </a:ext>
            </a:extLst>
          </p:cNvPr>
          <p:cNvSpPr txBox="1">
            <a:spLocks noChangeArrowheads="1"/>
          </p:cNvSpPr>
          <p:nvPr/>
        </p:nvSpPr>
        <p:spPr bwMode="auto">
          <a:xfrm>
            <a:off x="26963298" y="24353763"/>
            <a:ext cx="8599714" cy="2031325"/>
          </a:xfrm>
          <a:prstGeom prst="rect">
            <a:avLst/>
          </a:prstGeom>
          <a:solidFill>
            <a:schemeClr val="bg1"/>
          </a:solidFill>
          <a:ln w="9525">
            <a:solidFill>
              <a:schemeClr val="tx1"/>
            </a:solidFill>
            <a:miter lim="800000"/>
            <a:headEnd/>
            <a:tailEnd/>
          </a:ln>
          <a:extLst/>
        </p:spPr>
        <p:txBody>
          <a:bodyPr>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Literature Cited</a:t>
            </a:r>
          </a:p>
          <a:p>
            <a:pPr indent="-457200" algn="just" eaLnBrk="1" hangingPunct="1"/>
            <a:r>
              <a:rPr lang="en-US" altLang="en-US" sz="1800" dirty="0">
                <a:latin typeface="Times New Roman" panose="02020603050405020304" pitchFamily="18" charset="0"/>
                <a:cs typeface="Times New Roman" panose="02020603050405020304" pitchFamily="18" charset="0"/>
              </a:rPr>
              <a:t>Philippa </a:t>
            </a:r>
            <a:r>
              <a:rPr lang="en-US" altLang="en-US" sz="1800" dirty="0" err="1">
                <a:latin typeface="Times New Roman" panose="02020603050405020304" pitchFamily="18" charset="0"/>
                <a:cs typeface="Times New Roman" panose="02020603050405020304" pitchFamily="18" charset="0"/>
              </a:rPr>
              <a:t>Velija</a:t>
            </a:r>
            <a:r>
              <a:rPr lang="en-US" altLang="en-US" sz="1800" dirty="0">
                <a:latin typeface="Times New Roman" panose="02020603050405020304" pitchFamily="18" charset="0"/>
                <a:cs typeface="Times New Roman" panose="02020603050405020304" pitchFamily="18" charset="0"/>
              </a:rPr>
              <a:t>, Mark </a:t>
            </a:r>
            <a:r>
              <a:rPr lang="en-US" altLang="en-US" sz="1800" dirty="0" err="1">
                <a:latin typeface="Times New Roman" panose="02020603050405020304" pitchFamily="18" charset="0"/>
                <a:cs typeface="Times New Roman" panose="02020603050405020304" pitchFamily="18" charset="0"/>
              </a:rPr>
              <a:t>Mierzwinski</a:t>
            </a:r>
            <a:r>
              <a:rPr lang="en-US" altLang="en-US" sz="1800" dirty="0">
                <a:latin typeface="Times New Roman" panose="02020603050405020304" pitchFamily="18" charset="0"/>
                <a:cs typeface="Times New Roman" panose="02020603050405020304" pitchFamily="18" charset="0"/>
              </a:rPr>
              <a:t> &amp; Laura Fortune (2013) ‘</a:t>
            </a:r>
            <a:r>
              <a:rPr lang="en-US" altLang="en-US" sz="1800" i="1" dirty="0">
                <a:latin typeface="Times New Roman" panose="02020603050405020304" pitchFamily="18" charset="0"/>
                <a:cs typeface="Times New Roman" panose="02020603050405020304" pitchFamily="18" charset="0"/>
              </a:rPr>
              <a:t>It made me feel powerful’: women’s gendered embodiment and physical empowerment in the martial arts</a:t>
            </a:r>
            <a:r>
              <a:rPr lang="en-US" altLang="en-US" sz="1800" dirty="0">
                <a:latin typeface="Times New Roman" panose="02020603050405020304" pitchFamily="18" charset="0"/>
                <a:cs typeface="Times New Roman" panose="02020603050405020304" pitchFamily="18" charset="0"/>
              </a:rPr>
              <a:t>, Leisure Studies, 32:5, 524-541, DOI: 10.1080/02614367.2012.696128.</a:t>
            </a:r>
          </a:p>
          <a:p>
            <a:pPr indent="-457200" algn="just" eaLnBrk="1" hangingPunct="1"/>
            <a:r>
              <a:rPr lang="en-US" altLang="en-US" sz="1800" dirty="0">
                <a:latin typeface="Times New Roman" panose="02020603050405020304" pitchFamily="18" charset="0"/>
                <a:cs typeface="Times New Roman" panose="02020603050405020304" pitchFamily="18" charset="0"/>
              </a:rPr>
              <a:t>Charmaine Alsager, Janet Dewey, Constance H. </a:t>
            </a:r>
            <a:r>
              <a:rPr lang="en-US" altLang="en-US" sz="1800" dirty="0" err="1">
                <a:latin typeface="Times New Roman" panose="02020603050405020304" pitchFamily="18" charset="0"/>
                <a:cs typeface="Times New Roman" panose="02020603050405020304" pitchFamily="18" charset="0"/>
              </a:rPr>
              <a:t>Halporn</a:t>
            </a:r>
            <a:r>
              <a:rPr lang="en-US" altLang="en-US" sz="1800" dirty="0">
                <a:latin typeface="Times New Roman" panose="02020603050405020304" pitchFamily="18" charset="0"/>
                <a:cs typeface="Times New Roman" panose="02020603050405020304" pitchFamily="18" charset="0"/>
              </a:rPr>
              <a:t>, Scottie Johnson, Bonnie Korte (2002), </a:t>
            </a:r>
            <a:r>
              <a:rPr lang="en-US" altLang="en-US" sz="1800" i="1" dirty="0">
                <a:latin typeface="Times New Roman" panose="02020603050405020304" pitchFamily="18" charset="0"/>
                <a:cs typeface="Times New Roman" panose="02020603050405020304" pitchFamily="18" charset="0"/>
              </a:rPr>
              <a:t>The Women-Of-Judo Speak. Listen Well. </a:t>
            </a:r>
            <a:r>
              <a:rPr lang="en-US" altLang="en-US" sz="1800" dirty="0">
                <a:latin typeface="Times New Roman" panose="02020603050405020304" pitchFamily="18" charset="0"/>
                <a:cs typeface="Times New Roman" panose="02020603050405020304" pitchFamily="18" charset="0"/>
              </a:rPr>
              <a:t>1</a:t>
            </a:r>
            <a:r>
              <a:rPr lang="en-US" altLang="en-US" sz="1800" baseline="30000" dirty="0">
                <a:latin typeface="Times New Roman" panose="02020603050405020304" pitchFamily="18" charset="0"/>
                <a:cs typeface="Times New Roman" panose="02020603050405020304" pitchFamily="18" charset="0"/>
              </a:rPr>
              <a:t>st</a:t>
            </a:r>
            <a:r>
              <a:rPr lang="en-US" altLang="en-US" sz="1800" dirty="0">
                <a:latin typeface="Times New Roman" panose="02020603050405020304" pitchFamily="18" charset="0"/>
                <a:cs typeface="Times New Roman" panose="02020603050405020304" pitchFamily="18" charset="0"/>
              </a:rPr>
              <a:t> Report of the USJA Women’s Task Force.</a:t>
            </a:r>
          </a:p>
        </p:txBody>
      </p:sp>
      <p:sp>
        <p:nvSpPr>
          <p:cNvPr id="2056" name="TextBox 12">
            <a:extLst>
              <a:ext uri="{FF2B5EF4-FFF2-40B4-BE49-F238E27FC236}">
                <a16:creationId xmlns:a16="http://schemas.microsoft.com/office/drawing/2014/main" id="{D2828C11-AFF7-4C78-AA36-63743EAA80ED}"/>
              </a:ext>
            </a:extLst>
          </p:cNvPr>
          <p:cNvSpPr txBox="1">
            <a:spLocks noChangeArrowheads="1"/>
          </p:cNvSpPr>
          <p:nvPr/>
        </p:nvSpPr>
        <p:spPr bwMode="auto">
          <a:xfrm>
            <a:off x="26963298" y="26707041"/>
            <a:ext cx="8599714" cy="1477328"/>
          </a:xfrm>
          <a:prstGeom prst="rect">
            <a:avLst/>
          </a:prstGeom>
          <a:solidFill>
            <a:schemeClr val="bg1"/>
          </a:solidFill>
          <a:ln w="3175">
            <a:solidFill>
              <a:schemeClr val="tx1"/>
            </a:solidFill>
            <a:miter lim="800000"/>
            <a:headEnd/>
            <a:tailEnd/>
          </a:ln>
          <a:extLst/>
        </p:spPr>
        <p:txBody>
          <a:bodyPr>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Acknowledgements</a:t>
            </a:r>
          </a:p>
          <a:p>
            <a:pPr algn="just" eaLnBrk="1" hangingPunct="1"/>
            <a:r>
              <a:rPr lang="en-US" altLang="en-US" sz="1800" dirty="0">
                <a:latin typeface="Times New Roman" panose="02020603050405020304" pitchFamily="18" charset="0"/>
                <a:cs typeface="Times New Roman" panose="02020603050405020304" pitchFamily="18" charset="0"/>
              </a:rPr>
              <a:t>Special thanks to my sponsor Robert </a:t>
            </a:r>
            <a:r>
              <a:rPr lang="en-US" altLang="en-US" sz="1800" dirty="0" err="1">
                <a:latin typeface="Times New Roman" panose="02020603050405020304" pitchFamily="18" charset="0"/>
                <a:cs typeface="Times New Roman" panose="02020603050405020304" pitchFamily="18" charset="0"/>
              </a:rPr>
              <a:t>Widell</a:t>
            </a:r>
            <a:r>
              <a:rPr lang="en-US" altLang="en-US" sz="1800" dirty="0">
                <a:latin typeface="Times New Roman" panose="02020603050405020304" pitchFamily="18" charset="0"/>
                <a:cs typeface="Times New Roman" panose="02020603050405020304" pitchFamily="18" charset="0"/>
              </a:rPr>
              <a:t> for his constant advisement and seeing me through these past 2 semesters.  Thank you to my family for instilling the love of judo into my life. Biggest thank you to all of the great women in the judo community who participated in the project, without you, this was not possible! </a:t>
            </a:r>
          </a:p>
        </p:txBody>
      </p:sp>
      <p:pic>
        <p:nvPicPr>
          <p:cNvPr id="5" name="Picture 4" descr="A group of people wearing costumes&#10;&#10;Description automatically generated">
            <a:extLst>
              <a:ext uri="{FF2B5EF4-FFF2-40B4-BE49-F238E27FC236}">
                <a16:creationId xmlns:a16="http://schemas.microsoft.com/office/drawing/2014/main" id="{14134B6A-3B97-432F-A1B7-8831A9289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051" y="20281841"/>
            <a:ext cx="5943600" cy="3910946"/>
          </a:xfrm>
          <a:prstGeom prst="rect">
            <a:avLst/>
          </a:prstGeom>
        </p:spPr>
      </p:pic>
      <p:pic>
        <p:nvPicPr>
          <p:cNvPr id="10" name="Picture 9" descr="A group of people on a sidewalk&#10;&#10;Description automatically generated">
            <a:extLst>
              <a:ext uri="{FF2B5EF4-FFF2-40B4-BE49-F238E27FC236}">
                <a16:creationId xmlns:a16="http://schemas.microsoft.com/office/drawing/2014/main" id="{66893339-0162-429C-BA43-42DAB4F73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290" y="296692"/>
            <a:ext cx="3472543" cy="4490357"/>
          </a:xfrm>
          <a:prstGeom prst="rect">
            <a:avLst/>
          </a:prstGeom>
        </p:spPr>
      </p:pic>
      <p:pic>
        <p:nvPicPr>
          <p:cNvPr id="1030" name="Picture 6">
            <a:extLst>
              <a:ext uri="{FF2B5EF4-FFF2-40B4-BE49-F238E27FC236}">
                <a16:creationId xmlns:a16="http://schemas.microsoft.com/office/drawing/2014/main" id="{3F6FB221-44D9-4FE1-BFB6-F987A9493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2962" y="6517326"/>
            <a:ext cx="6721592" cy="4454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33BEFBD-A6DB-49D1-A6B1-0D697A493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5604" y="11324718"/>
            <a:ext cx="6721592" cy="42084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A group of kids posing for a photo&#10;&#10;Description automatically generated">
            <a:extLst>
              <a:ext uri="{FF2B5EF4-FFF2-40B4-BE49-F238E27FC236}">
                <a16:creationId xmlns:a16="http://schemas.microsoft.com/office/drawing/2014/main" id="{D1154633-02DB-4B3C-ACF9-0A2D140BA8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36851" y="16043862"/>
            <a:ext cx="5939800" cy="3910946"/>
          </a:xfrm>
          <a:prstGeom prst="rect">
            <a:avLst/>
          </a:prstGeom>
        </p:spPr>
      </p:pic>
      <p:pic>
        <p:nvPicPr>
          <p:cNvPr id="3076" name="Picture 4">
            <a:extLst>
              <a:ext uri="{FF2B5EF4-FFF2-40B4-BE49-F238E27FC236}">
                <a16:creationId xmlns:a16="http://schemas.microsoft.com/office/drawing/2014/main" id="{158424E7-EDDA-43C4-B806-B1CE22B56C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3010" y="6520427"/>
            <a:ext cx="6721592" cy="44712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A picture containing person, man, sport, road&#10;&#10;Description automatically generated">
            <a:extLst>
              <a:ext uri="{FF2B5EF4-FFF2-40B4-BE49-F238E27FC236}">
                <a16:creationId xmlns:a16="http://schemas.microsoft.com/office/drawing/2014/main" id="{9DF4EA7B-E841-45B3-9079-89F9EDB64C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42469" y="287427"/>
            <a:ext cx="3472542" cy="4499622"/>
          </a:xfrm>
          <a:prstGeom prst="rect">
            <a:avLst/>
          </a:prstGeom>
        </p:spPr>
      </p:pic>
      <p:graphicFrame>
        <p:nvGraphicFramePr>
          <p:cNvPr id="11" name="Table 10">
            <a:extLst>
              <a:ext uri="{FF2B5EF4-FFF2-40B4-BE49-F238E27FC236}">
                <a16:creationId xmlns:a16="http://schemas.microsoft.com/office/drawing/2014/main" id="{AFB8C285-D20B-48A1-AD3B-AC731F2526E7}"/>
              </a:ext>
            </a:extLst>
          </p:cNvPr>
          <p:cNvGraphicFramePr>
            <a:graphicFrameLocks noGrp="1"/>
          </p:cNvGraphicFramePr>
          <p:nvPr>
            <p:extLst>
              <p:ext uri="{D42A27DB-BD31-4B8C-83A1-F6EECF244321}">
                <p14:modId xmlns:p14="http://schemas.microsoft.com/office/powerpoint/2010/main" val="3010501914"/>
              </p:ext>
            </p:extLst>
          </p:nvPr>
        </p:nvGraphicFramePr>
        <p:xfrm>
          <a:off x="11217243" y="11324718"/>
          <a:ext cx="6743155" cy="4454570"/>
        </p:xfrm>
        <a:graphic>
          <a:graphicData uri="http://schemas.openxmlformats.org/drawingml/2006/table">
            <a:tbl>
              <a:tblPr firstRow="1" bandRow="1">
                <a:tableStyleId>{5940675A-B579-460E-94D1-54222C63F5DA}</a:tableStyleId>
              </a:tblPr>
              <a:tblGrid>
                <a:gridCol w="3013165">
                  <a:extLst>
                    <a:ext uri="{9D8B030D-6E8A-4147-A177-3AD203B41FA5}">
                      <a16:colId xmlns:a16="http://schemas.microsoft.com/office/drawing/2014/main" val="892732082"/>
                    </a:ext>
                  </a:extLst>
                </a:gridCol>
                <a:gridCol w="3729990">
                  <a:extLst>
                    <a:ext uri="{9D8B030D-6E8A-4147-A177-3AD203B41FA5}">
                      <a16:colId xmlns:a16="http://schemas.microsoft.com/office/drawing/2014/main" val="2319738407"/>
                    </a:ext>
                  </a:extLst>
                </a:gridCol>
              </a:tblGrid>
              <a:tr h="769621">
                <a:tc>
                  <a:txBody>
                    <a:bodyPr/>
                    <a:lstStyle/>
                    <a:p>
                      <a:r>
                        <a:rPr lang="en-US" sz="1800" dirty="0">
                          <a:latin typeface="Times New Roman" panose="02020603050405020304" pitchFamily="18" charset="0"/>
                          <a:cs typeface="Times New Roman" panose="02020603050405020304" pitchFamily="18" charset="0"/>
                        </a:rPr>
                        <a:t>Classifications of Participation</a:t>
                      </a:r>
                    </a:p>
                  </a:txBody>
                  <a:tcPr/>
                </a:tc>
                <a:tc>
                  <a:txBody>
                    <a:bodyPr/>
                    <a:lstStyle/>
                    <a:p>
                      <a:r>
                        <a:rPr lang="en-US" sz="1800" dirty="0">
                          <a:latin typeface="Times New Roman" panose="02020603050405020304" pitchFamily="18" charset="0"/>
                          <a:cs typeface="Times New Roman" panose="02020603050405020304" pitchFamily="18" charset="0"/>
                        </a:rPr>
                        <a:t>Percent of Persons in Each Category </a:t>
                      </a:r>
                    </a:p>
                  </a:txBody>
                  <a:tcPr/>
                </a:tc>
                <a:extLst>
                  <a:ext uri="{0D108BD9-81ED-4DB2-BD59-A6C34878D82A}">
                    <a16:rowId xmlns:a16="http://schemas.microsoft.com/office/drawing/2014/main" val="1402095723"/>
                  </a:ext>
                </a:extLst>
              </a:tr>
              <a:tr h="637068">
                <a:tc>
                  <a:txBody>
                    <a:bodyPr/>
                    <a:lstStyle/>
                    <a:p>
                      <a:r>
                        <a:rPr lang="en-US" sz="1800" dirty="0">
                          <a:latin typeface="Times New Roman" panose="02020603050405020304" pitchFamily="18" charset="0"/>
                          <a:cs typeface="Times New Roman" panose="02020603050405020304" pitchFamily="18" charset="0"/>
                        </a:rPr>
                        <a:t>Actively Competitive</a:t>
                      </a:r>
                    </a:p>
                  </a:txBody>
                  <a:tcPr/>
                </a:tc>
                <a:tc>
                  <a:txBody>
                    <a:bodyPr/>
                    <a:lstStyle/>
                    <a:p>
                      <a:r>
                        <a:rPr lang="en-US" sz="1800"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3459224971"/>
                  </a:ext>
                </a:extLst>
              </a:tr>
              <a:tr h="605785">
                <a:tc>
                  <a:txBody>
                    <a:bodyPr/>
                    <a:lstStyle/>
                    <a:p>
                      <a:r>
                        <a:rPr lang="en-US" sz="1800" dirty="0">
                          <a:latin typeface="Times New Roman" panose="02020603050405020304" pitchFamily="18" charset="0"/>
                          <a:cs typeface="Times New Roman" panose="02020603050405020304" pitchFamily="18" charset="0"/>
                        </a:rPr>
                        <a:t>Coach</a:t>
                      </a:r>
                    </a:p>
                  </a:txBody>
                  <a:tcPr/>
                </a:tc>
                <a:tc>
                  <a:txBody>
                    <a:bodyPr/>
                    <a:lstStyle/>
                    <a:p>
                      <a:r>
                        <a:rPr lang="en-US" sz="18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val="3581718862"/>
                  </a:ext>
                </a:extLst>
              </a:tr>
              <a:tr h="668352">
                <a:tc>
                  <a:txBody>
                    <a:bodyPr/>
                    <a:lstStyle/>
                    <a:p>
                      <a:r>
                        <a:rPr lang="en-US" sz="1800" dirty="0">
                          <a:latin typeface="Times New Roman" panose="02020603050405020304" pitchFamily="18" charset="0"/>
                          <a:cs typeface="Times New Roman" panose="02020603050405020304" pitchFamily="18" charset="0"/>
                        </a:rPr>
                        <a:t>Recreational</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523510637"/>
                  </a:ext>
                </a:extLst>
              </a:tr>
              <a:tr h="605785">
                <a:tc>
                  <a:txBody>
                    <a:bodyPr/>
                    <a:lstStyle/>
                    <a:p>
                      <a:r>
                        <a:rPr lang="en-US" sz="1800" dirty="0">
                          <a:latin typeface="Times New Roman" panose="02020603050405020304" pitchFamily="18" charset="0"/>
                          <a:cs typeface="Times New Roman" panose="02020603050405020304" pitchFamily="18" charset="0"/>
                        </a:rPr>
                        <a:t>Referee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141454560"/>
                  </a:ext>
                </a:extLst>
              </a:tr>
              <a:tr h="562174">
                <a:tc>
                  <a:txBody>
                    <a:bodyPr/>
                    <a:lstStyle/>
                    <a:p>
                      <a:r>
                        <a:rPr lang="en-US" sz="1800" dirty="0">
                          <a:latin typeface="Times New Roman" panose="02020603050405020304" pitchFamily="18" charset="0"/>
                          <a:cs typeface="Times New Roman" panose="02020603050405020304" pitchFamily="18" charset="0"/>
                        </a:rPr>
                        <a:t>Sensei (Teacher)</a:t>
                      </a:r>
                    </a:p>
                  </a:txBody>
                  <a:tcPr/>
                </a:tc>
                <a:tc>
                  <a:txBody>
                    <a:bodyPr/>
                    <a:lstStyle/>
                    <a:p>
                      <a:r>
                        <a:rPr lang="en-US" sz="1800" dirty="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295640122"/>
                  </a:ext>
                </a:extLst>
              </a:tr>
              <a:tr h="605785">
                <a:tc>
                  <a:txBody>
                    <a:bodyPr/>
                    <a:lstStyle/>
                    <a:p>
                      <a:r>
                        <a:rPr lang="en-US" sz="1800" dirty="0">
                          <a:latin typeface="Times New Roman" panose="02020603050405020304" pitchFamily="18" charset="0"/>
                          <a:cs typeface="Times New Roman" panose="02020603050405020304" pitchFamily="18" charset="0"/>
                        </a:rPr>
                        <a:t>2 or more</a:t>
                      </a:r>
                    </a:p>
                  </a:txBody>
                  <a:tcPr/>
                </a:tc>
                <a:tc>
                  <a:txBody>
                    <a:bodyPr/>
                    <a:lstStyle/>
                    <a:p>
                      <a:r>
                        <a:rPr lang="en-US" sz="1800"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502382838"/>
                  </a:ext>
                </a:extLst>
              </a:tr>
            </a:tbl>
          </a:graphicData>
        </a:graphic>
      </p:graphicFrame>
      <p:sp>
        <p:nvSpPr>
          <p:cNvPr id="12" name="TextBox 11">
            <a:extLst>
              <a:ext uri="{FF2B5EF4-FFF2-40B4-BE49-F238E27FC236}">
                <a16:creationId xmlns:a16="http://schemas.microsoft.com/office/drawing/2014/main" id="{8A3C403F-6078-4EAC-BF9E-93F63A4E96BC}"/>
              </a:ext>
            </a:extLst>
          </p:cNvPr>
          <p:cNvSpPr txBox="1"/>
          <p:nvPr/>
        </p:nvSpPr>
        <p:spPr>
          <a:xfrm>
            <a:off x="18616224" y="15542556"/>
            <a:ext cx="6721592" cy="253706"/>
          </a:xfrm>
          <a:prstGeom prst="rect">
            <a:avLst/>
          </a:prstGeom>
          <a:noFill/>
          <a:ln>
            <a:solidFill>
              <a:schemeClr val="tx1"/>
            </a:solidFill>
          </a:ln>
        </p:spPr>
        <p:txBody>
          <a:bodyPr wrap="square" rtlCol="0">
            <a:spAutoFit/>
          </a:bodyPr>
          <a:lstStyle/>
          <a:p>
            <a:r>
              <a:rPr lang="en-US" sz="1050" dirty="0"/>
              <a:t>Various Dojo Locations Across the United States based on participant identification. </a:t>
            </a:r>
          </a:p>
        </p:txBody>
      </p:sp>
      <p:pic>
        <p:nvPicPr>
          <p:cNvPr id="13" name="Picture 12">
            <a:extLst>
              <a:ext uri="{FF2B5EF4-FFF2-40B4-BE49-F238E27FC236}">
                <a16:creationId xmlns:a16="http://schemas.microsoft.com/office/drawing/2014/main" id="{CF6088A9-D501-4BF6-B2E6-49B3A35814F9}"/>
              </a:ext>
            </a:extLst>
          </p:cNvPr>
          <p:cNvPicPr>
            <a:picLocks noChangeAspect="1"/>
          </p:cNvPicPr>
          <p:nvPr/>
        </p:nvPicPr>
        <p:blipFill>
          <a:blip r:embed="rId10"/>
          <a:stretch>
            <a:fillRect/>
          </a:stretch>
        </p:blipFill>
        <p:spPr>
          <a:xfrm>
            <a:off x="3779068" y="15183525"/>
            <a:ext cx="2743200" cy="4114800"/>
          </a:xfrm>
          <a:prstGeom prst="rect">
            <a:avLst/>
          </a:prstGeom>
        </p:spPr>
      </p:pic>
      <p:pic>
        <p:nvPicPr>
          <p:cNvPr id="14" name="Picture 13">
            <a:extLst>
              <a:ext uri="{FF2B5EF4-FFF2-40B4-BE49-F238E27FC236}">
                <a16:creationId xmlns:a16="http://schemas.microsoft.com/office/drawing/2014/main" id="{E29A0AB1-7A1F-486B-B216-A2C0A7DDBDB7}"/>
              </a:ext>
            </a:extLst>
          </p:cNvPr>
          <p:cNvPicPr>
            <a:picLocks noChangeAspect="1"/>
          </p:cNvPicPr>
          <p:nvPr/>
        </p:nvPicPr>
        <p:blipFill>
          <a:blip r:embed="rId11"/>
          <a:stretch>
            <a:fillRect/>
          </a:stretch>
        </p:blipFill>
        <p:spPr>
          <a:xfrm>
            <a:off x="6894877" y="15183525"/>
            <a:ext cx="2750208" cy="4114800"/>
          </a:xfrm>
          <a:prstGeom prst="rect">
            <a:avLst/>
          </a:prstGeom>
        </p:spPr>
      </p:pic>
      <p:pic>
        <p:nvPicPr>
          <p:cNvPr id="15" name="Picture 14">
            <a:extLst>
              <a:ext uri="{FF2B5EF4-FFF2-40B4-BE49-F238E27FC236}">
                <a16:creationId xmlns:a16="http://schemas.microsoft.com/office/drawing/2014/main" id="{D4B62F18-7E7A-45C9-96BF-E877330CFFD0}"/>
              </a:ext>
            </a:extLst>
          </p:cNvPr>
          <p:cNvPicPr>
            <a:picLocks noChangeAspect="1"/>
          </p:cNvPicPr>
          <p:nvPr/>
        </p:nvPicPr>
        <p:blipFill>
          <a:blip r:embed="rId12"/>
          <a:stretch>
            <a:fillRect/>
          </a:stretch>
        </p:blipFill>
        <p:spPr>
          <a:xfrm>
            <a:off x="514836" y="15183525"/>
            <a:ext cx="2759433" cy="4114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4198</TotalTime>
  <Words>871</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Bahnschrift SemiLight Condensed</vt:lpstr>
      <vt:lpstr>Calibri</vt:lpstr>
      <vt:lpstr>Times New Roman</vt:lpstr>
      <vt:lpstr>Office Theme</vt:lpstr>
      <vt:lpstr>Morals and martial arts: a women's place of empowerment through judo Sydney Wall, Nursing Sponsor: Robert Widell, Department of History</vt:lpstr>
    </vt:vector>
  </TitlesOfParts>
  <Company>URI - CELS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sentence case</dc:title>
  <dc:creator>Brianne Neptin</dc:creator>
  <cp:lastModifiedBy>Sydney Wall</cp:lastModifiedBy>
  <cp:revision>48</cp:revision>
  <dcterms:created xsi:type="dcterms:W3CDTF">2009-06-29T17:09:57Z</dcterms:created>
  <dcterms:modified xsi:type="dcterms:W3CDTF">2019-04-16T19:54:16Z</dcterms:modified>
</cp:coreProperties>
</file>