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6576000" cy="29260800"/>
  <p:notesSz cx="6858000" cy="9144000"/>
  <p:defaultTextStyle>
    <a:defPPr>
      <a:defRPr lang="en-US"/>
    </a:defPPr>
    <a:lvl1pPr algn="l" defTabSz="3760788" rtl="0" eaLnBrk="0" fontAlgn="base" hangingPunct="0">
      <a:spcBef>
        <a:spcPct val="0"/>
      </a:spcBef>
      <a:spcAft>
        <a:spcPct val="0"/>
      </a:spcAft>
      <a:defRPr sz="7400" kern="1200">
        <a:solidFill>
          <a:schemeClr val="tx1"/>
        </a:solidFill>
        <a:latin typeface="Arial" charset="0"/>
        <a:ea typeface="+mn-ea"/>
        <a:cs typeface="+mn-cs"/>
      </a:defRPr>
    </a:lvl1pPr>
    <a:lvl2pPr marL="1879600" indent="-1536700" algn="l" defTabSz="3760788" rtl="0" eaLnBrk="0" fontAlgn="base" hangingPunct="0">
      <a:spcBef>
        <a:spcPct val="0"/>
      </a:spcBef>
      <a:spcAft>
        <a:spcPct val="0"/>
      </a:spcAft>
      <a:defRPr sz="7400" kern="1200">
        <a:solidFill>
          <a:schemeClr val="tx1"/>
        </a:solidFill>
        <a:latin typeface="Arial" charset="0"/>
        <a:ea typeface="+mn-ea"/>
        <a:cs typeface="+mn-cs"/>
      </a:defRPr>
    </a:lvl2pPr>
    <a:lvl3pPr marL="3760788" indent="-3074988" algn="l" defTabSz="3760788" rtl="0" eaLnBrk="0" fontAlgn="base" hangingPunct="0">
      <a:spcBef>
        <a:spcPct val="0"/>
      </a:spcBef>
      <a:spcAft>
        <a:spcPct val="0"/>
      </a:spcAft>
      <a:defRPr sz="7400" kern="1200">
        <a:solidFill>
          <a:schemeClr val="tx1"/>
        </a:solidFill>
        <a:latin typeface="Arial" charset="0"/>
        <a:ea typeface="+mn-ea"/>
        <a:cs typeface="+mn-cs"/>
      </a:defRPr>
    </a:lvl3pPr>
    <a:lvl4pPr marL="5641975" indent="-4613275" algn="l" defTabSz="3760788" rtl="0" eaLnBrk="0" fontAlgn="base" hangingPunct="0">
      <a:spcBef>
        <a:spcPct val="0"/>
      </a:spcBef>
      <a:spcAft>
        <a:spcPct val="0"/>
      </a:spcAft>
      <a:defRPr sz="7400" kern="1200">
        <a:solidFill>
          <a:schemeClr val="tx1"/>
        </a:solidFill>
        <a:latin typeface="Arial" charset="0"/>
        <a:ea typeface="+mn-ea"/>
        <a:cs typeface="+mn-cs"/>
      </a:defRPr>
    </a:lvl4pPr>
    <a:lvl5pPr marL="7523163" indent="-6151563" algn="l" defTabSz="3760788" rtl="0" eaLnBrk="0" fontAlgn="base" hangingPunct="0">
      <a:spcBef>
        <a:spcPct val="0"/>
      </a:spcBef>
      <a:spcAft>
        <a:spcPct val="0"/>
      </a:spcAft>
      <a:defRPr sz="7400" kern="1200">
        <a:solidFill>
          <a:schemeClr val="tx1"/>
        </a:solidFill>
        <a:latin typeface="Arial" charset="0"/>
        <a:ea typeface="+mn-ea"/>
        <a:cs typeface="+mn-cs"/>
      </a:defRPr>
    </a:lvl5pPr>
    <a:lvl6pPr marL="2286000" algn="l" defTabSz="914400" rtl="0" eaLnBrk="1" latinLnBrk="0" hangingPunct="1">
      <a:defRPr sz="7400" kern="1200">
        <a:solidFill>
          <a:schemeClr val="tx1"/>
        </a:solidFill>
        <a:latin typeface="Arial" charset="0"/>
        <a:ea typeface="+mn-ea"/>
        <a:cs typeface="+mn-cs"/>
      </a:defRPr>
    </a:lvl6pPr>
    <a:lvl7pPr marL="2743200" algn="l" defTabSz="914400" rtl="0" eaLnBrk="1" latinLnBrk="0" hangingPunct="1">
      <a:defRPr sz="7400" kern="1200">
        <a:solidFill>
          <a:schemeClr val="tx1"/>
        </a:solidFill>
        <a:latin typeface="Arial" charset="0"/>
        <a:ea typeface="+mn-ea"/>
        <a:cs typeface="+mn-cs"/>
      </a:defRPr>
    </a:lvl7pPr>
    <a:lvl8pPr marL="3200400" algn="l" defTabSz="914400" rtl="0" eaLnBrk="1" latinLnBrk="0" hangingPunct="1">
      <a:defRPr sz="7400" kern="1200">
        <a:solidFill>
          <a:schemeClr val="tx1"/>
        </a:solidFill>
        <a:latin typeface="Arial" charset="0"/>
        <a:ea typeface="+mn-ea"/>
        <a:cs typeface="+mn-cs"/>
      </a:defRPr>
    </a:lvl8pPr>
    <a:lvl9pPr marL="3657600" algn="l" defTabSz="914400" rtl="0" eaLnBrk="1" latinLnBrk="0" hangingPunct="1">
      <a:defRPr sz="7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9216">
          <p15:clr>
            <a:srgbClr val="A4A3A4"/>
          </p15:clr>
        </p15:guide>
        <p15:guide id="2" pos="115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588"/>
    <p:restoredTop sz="95721"/>
  </p:normalViewPr>
  <p:slideViewPr>
    <p:cSldViewPr>
      <p:cViewPr>
        <p:scale>
          <a:sx n="32" d="100"/>
          <a:sy n="32" d="100"/>
        </p:scale>
        <p:origin x="2056" y="-680"/>
      </p:cViewPr>
      <p:guideLst>
        <p:guide orient="horz" pos="9216"/>
        <p:guide pos="1152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B523C46C-F661-E54A-982A-85437C251174}" type="datetimeFigureOut">
              <a:rPr lang="es-ES_tradnl"/>
              <a:pPr>
                <a:defRPr/>
              </a:pPr>
              <a:t>8/5/17</a:t>
            </a:fld>
            <a:endParaRPr lang="es-ES_tradnl"/>
          </a:p>
        </p:txBody>
      </p:sp>
      <p:sp>
        <p:nvSpPr>
          <p:cNvPr id="4" name="Slide Image Placeholder 3"/>
          <p:cNvSpPr>
            <a:spLocks noGrp="1" noRot="1" noChangeAspect="1"/>
          </p:cNvSpPr>
          <p:nvPr>
            <p:ph type="sldImg" idx="2"/>
          </p:nvPr>
        </p:nvSpPr>
        <p:spPr>
          <a:xfrm>
            <a:off x="1500188" y="1143000"/>
            <a:ext cx="3857625" cy="3086100"/>
          </a:xfrm>
          <a:prstGeom prst="rect">
            <a:avLst/>
          </a:prstGeom>
          <a:noFill/>
          <a:ln w="12700">
            <a:solidFill>
              <a:prstClr val="black"/>
            </a:solidFill>
          </a:ln>
        </p:spPr>
        <p:txBody>
          <a:bodyPr vert="horz" lIns="91440" tIns="45720" rIns="91440" bIns="45720" rtlCol="0" anchor="ctr"/>
          <a:lstStyle/>
          <a:p>
            <a:pPr lvl="0"/>
            <a:endParaRPr lang="es-ES_tradnl"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s-ES_tradnl"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61D45150-A5F5-F44D-B350-340CC599A6DD}" type="slidenum">
              <a:rPr lang="es-ES_tradnl"/>
              <a:pPr>
                <a:defRPr/>
              </a:pPr>
              <a:t>‹#›</a:t>
            </a:fld>
            <a:endParaRPr lang="es-ES_tradnl"/>
          </a:p>
        </p:txBody>
      </p:sp>
    </p:spTree>
    <p:extLst>
      <p:ext uri="{BB962C8B-B14F-4D97-AF65-F5344CB8AC3E}">
        <p14:creationId xmlns:p14="http://schemas.microsoft.com/office/powerpoint/2010/main" val="54679054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s-ES_tradnl" altLang="en-US"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5E544FB-7A7A-2E41-9D5F-0347F5994F77}" type="slidenum">
              <a:rPr lang="es-ES_tradnl" altLang="en-US"/>
              <a:pPr/>
              <a:t>1</a:t>
            </a:fld>
            <a:endParaRPr lang="es-ES_tradnl" altLang="en-US"/>
          </a:p>
        </p:txBody>
      </p:sp>
    </p:spTree>
    <p:extLst>
      <p:ext uri="{BB962C8B-B14F-4D97-AF65-F5344CB8AC3E}">
        <p14:creationId xmlns:p14="http://schemas.microsoft.com/office/powerpoint/2010/main" val="826231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9089817"/>
            <a:ext cx="31089600" cy="6272106"/>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6581120"/>
            <a:ext cx="25603200" cy="7477760"/>
          </a:xfrm>
        </p:spPr>
        <p:txBody>
          <a:bodyPr/>
          <a:lstStyle>
            <a:lvl1pPr marL="0" indent="0" algn="ctr">
              <a:buNone/>
              <a:defRPr>
                <a:solidFill>
                  <a:schemeClr val="tx1">
                    <a:tint val="75000"/>
                  </a:schemeClr>
                </a:solidFill>
              </a:defRPr>
            </a:lvl1pPr>
            <a:lvl2pPr marL="1605160" indent="0" algn="ctr">
              <a:buNone/>
              <a:defRPr>
                <a:solidFill>
                  <a:schemeClr val="tx1">
                    <a:tint val="75000"/>
                  </a:schemeClr>
                </a:solidFill>
              </a:defRPr>
            </a:lvl2pPr>
            <a:lvl3pPr marL="3210319" indent="0" algn="ctr">
              <a:buNone/>
              <a:defRPr>
                <a:solidFill>
                  <a:schemeClr val="tx1">
                    <a:tint val="75000"/>
                  </a:schemeClr>
                </a:solidFill>
              </a:defRPr>
            </a:lvl3pPr>
            <a:lvl4pPr marL="4815479" indent="0" algn="ctr">
              <a:buNone/>
              <a:defRPr>
                <a:solidFill>
                  <a:schemeClr val="tx1">
                    <a:tint val="75000"/>
                  </a:schemeClr>
                </a:solidFill>
              </a:defRPr>
            </a:lvl4pPr>
            <a:lvl5pPr marL="6420638" indent="0" algn="ctr">
              <a:buNone/>
              <a:defRPr>
                <a:solidFill>
                  <a:schemeClr val="tx1">
                    <a:tint val="75000"/>
                  </a:schemeClr>
                </a:solidFill>
              </a:defRPr>
            </a:lvl5pPr>
            <a:lvl6pPr marL="8025798" indent="0" algn="ctr">
              <a:buNone/>
              <a:defRPr>
                <a:solidFill>
                  <a:schemeClr val="tx1">
                    <a:tint val="75000"/>
                  </a:schemeClr>
                </a:solidFill>
              </a:defRPr>
            </a:lvl6pPr>
            <a:lvl7pPr marL="9630958" indent="0" algn="ctr">
              <a:buNone/>
              <a:defRPr>
                <a:solidFill>
                  <a:schemeClr val="tx1">
                    <a:tint val="75000"/>
                  </a:schemeClr>
                </a:solidFill>
              </a:defRPr>
            </a:lvl7pPr>
            <a:lvl8pPr marL="11236118" indent="0" algn="ctr">
              <a:buNone/>
              <a:defRPr>
                <a:solidFill>
                  <a:schemeClr val="tx1">
                    <a:tint val="75000"/>
                  </a:schemeClr>
                </a:solidFill>
              </a:defRPr>
            </a:lvl8pPr>
            <a:lvl9pPr marL="128412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86C8F90-7857-B14B-8DB2-77D83863D376}" type="datetimeFigureOut">
              <a:rPr lang="en-US"/>
              <a:pPr>
                <a:defRPr/>
              </a:pPr>
              <a:t>5/8/17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C686D3-E35E-314B-923C-55560C1DA515}" type="slidenum">
              <a:rPr lang="en-US" altLang="en-US"/>
              <a:pPr>
                <a:defRPr/>
              </a:pPr>
              <a:t>‹#›</a:t>
            </a:fld>
            <a:endParaRPr lang="en-US" altLang="en-US"/>
          </a:p>
        </p:txBody>
      </p:sp>
    </p:spTree>
    <p:extLst>
      <p:ext uri="{BB962C8B-B14F-4D97-AF65-F5344CB8AC3E}">
        <p14:creationId xmlns:p14="http://schemas.microsoft.com/office/powerpoint/2010/main" val="844063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577AB6-AE37-8E47-9310-37710AF9302A}" type="datetimeFigureOut">
              <a:rPr lang="en-US"/>
              <a:pPr>
                <a:defRPr/>
              </a:pPr>
              <a:t>5/8/17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07F998-D59F-9246-93E5-889448BB5027}" type="slidenum">
              <a:rPr lang="en-US" altLang="en-US"/>
              <a:pPr>
                <a:defRPr/>
              </a:pPr>
              <a:t>‹#›</a:t>
            </a:fld>
            <a:endParaRPr lang="en-US" altLang="en-US"/>
          </a:p>
        </p:txBody>
      </p:sp>
    </p:spTree>
    <p:extLst>
      <p:ext uri="{BB962C8B-B14F-4D97-AF65-F5344CB8AC3E}">
        <p14:creationId xmlns:p14="http://schemas.microsoft.com/office/powerpoint/2010/main" val="1059398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8501100" y="6251793"/>
            <a:ext cx="46081953" cy="1331501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42555" y="6251793"/>
            <a:ext cx="137648948" cy="13315018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325685-3BAB-2748-8507-921BE289427C}" type="datetimeFigureOut">
              <a:rPr lang="en-US"/>
              <a:pPr>
                <a:defRPr/>
              </a:pPr>
              <a:t>5/8/17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80291B-FE5C-AE4B-AC3A-44D42A3C5A5A}" type="slidenum">
              <a:rPr lang="en-US" altLang="en-US"/>
              <a:pPr>
                <a:defRPr/>
              </a:pPr>
              <a:t>‹#›</a:t>
            </a:fld>
            <a:endParaRPr lang="en-US" altLang="en-US"/>
          </a:p>
        </p:txBody>
      </p:sp>
    </p:spTree>
    <p:extLst>
      <p:ext uri="{BB962C8B-B14F-4D97-AF65-F5344CB8AC3E}">
        <p14:creationId xmlns:p14="http://schemas.microsoft.com/office/powerpoint/2010/main" val="521033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73EA8F0-ED30-E244-B185-8ED92E0C7F91}" type="datetimeFigureOut">
              <a:rPr lang="en-US"/>
              <a:pPr>
                <a:defRPr/>
              </a:pPr>
              <a:t>5/8/17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859513-1249-554D-841C-5A3B0BCFD4E4}" type="slidenum">
              <a:rPr lang="en-US" altLang="en-US"/>
              <a:pPr>
                <a:defRPr/>
              </a:pPr>
              <a:t>‹#›</a:t>
            </a:fld>
            <a:endParaRPr lang="en-US" altLang="en-US"/>
          </a:p>
        </p:txBody>
      </p:sp>
    </p:spTree>
    <p:extLst>
      <p:ext uri="{BB962C8B-B14F-4D97-AF65-F5344CB8AC3E}">
        <p14:creationId xmlns:p14="http://schemas.microsoft.com/office/powerpoint/2010/main" val="2040848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3" y="18802775"/>
            <a:ext cx="31089600" cy="5811520"/>
          </a:xfrm>
        </p:spPr>
        <p:txBody>
          <a:bodyPr anchor="t"/>
          <a:lstStyle>
            <a:lvl1pPr algn="l">
              <a:defRPr sz="14016" b="1" cap="all"/>
            </a:lvl1pPr>
          </a:lstStyle>
          <a:p>
            <a:r>
              <a:rPr lang="en-US" smtClean="0"/>
              <a:t>Click to edit Master title style</a:t>
            </a:r>
            <a:endParaRPr lang="en-US"/>
          </a:p>
        </p:txBody>
      </p:sp>
      <p:sp>
        <p:nvSpPr>
          <p:cNvPr id="3" name="Text Placeholder 2"/>
          <p:cNvSpPr>
            <a:spLocks noGrp="1"/>
          </p:cNvSpPr>
          <p:nvPr>
            <p:ph type="body" idx="1"/>
          </p:nvPr>
        </p:nvSpPr>
        <p:spPr>
          <a:xfrm>
            <a:off x="2889253" y="12401978"/>
            <a:ext cx="31089600" cy="6400798"/>
          </a:xfrm>
        </p:spPr>
        <p:txBody>
          <a:bodyPr anchor="b"/>
          <a:lstStyle>
            <a:lvl1pPr marL="0" indent="0">
              <a:buNone/>
              <a:defRPr sz="7040">
                <a:solidFill>
                  <a:schemeClr val="tx1">
                    <a:tint val="75000"/>
                  </a:schemeClr>
                </a:solidFill>
              </a:defRPr>
            </a:lvl1pPr>
            <a:lvl2pPr marL="1605160" indent="0">
              <a:buNone/>
              <a:defRPr sz="6336">
                <a:solidFill>
                  <a:schemeClr val="tx1">
                    <a:tint val="75000"/>
                  </a:schemeClr>
                </a:solidFill>
              </a:defRPr>
            </a:lvl2pPr>
            <a:lvl3pPr marL="3210319" indent="0">
              <a:buNone/>
              <a:defRPr sz="5632">
                <a:solidFill>
                  <a:schemeClr val="tx1">
                    <a:tint val="75000"/>
                  </a:schemeClr>
                </a:solidFill>
              </a:defRPr>
            </a:lvl3pPr>
            <a:lvl4pPr marL="4815479" indent="0">
              <a:buNone/>
              <a:defRPr sz="4928">
                <a:solidFill>
                  <a:schemeClr val="tx1">
                    <a:tint val="75000"/>
                  </a:schemeClr>
                </a:solidFill>
              </a:defRPr>
            </a:lvl4pPr>
            <a:lvl5pPr marL="6420638" indent="0">
              <a:buNone/>
              <a:defRPr sz="4928">
                <a:solidFill>
                  <a:schemeClr val="tx1">
                    <a:tint val="75000"/>
                  </a:schemeClr>
                </a:solidFill>
              </a:defRPr>
            </a:lvl5pPr>
            <a:lvl6pPr marL="8025798" indent="0">
              <a:buNone/>
              <a:defRPr sz="4928">
                <a:solidFill>
                  <a:schemeClr val="tx1">
                    <a:tint val="75000"/>
                  </a:schemeClr>
                </a:solidFill>
              </a:defRPr>
            </a:lvl6pPr>
            <a:lvl7pPr marL="9630958" indent="0">
              <a:buNone/>
              <a:defRPr sz="4928">
                <a:solidFill>
                  <a:schemeClr val="tx1">
                    <a:tint val="75000"/>
                  </a:schemeClr>
                </a:solidFill>
              </a:defRPr>
            </a:lvl7pPr>
            <a:lvl8pPr marL="11236118" indent="0">
              <a:buNone/>
              <a:defRPr sz="4928">
                <a:solidFill>
                  <a:schemeClr val="tx1">
                    <a:tint val="75000"/>
                  </a:schemeClr>
                </a:solidFill>
              </a:defRPr>
            </a:lvl8pPr>
            <a:lvl9pPr marL="12841278" indent="0">
              <a:buNone/>
              <a:defRPr sz="49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A702CE6-B660-B74F-98B1-3E49BF656F24}" type="datetimeFigureOut">
              <a:rPr lang="en-US"/>
              <a:pPr>
                <a:defRPr/>
              </a:pPr>
              <a:t>5/8/17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6E779E-B214-1A40-8B7F-18D46EC1BFF4}" type="slidenum">
              <a:rPr lang="en-US" altLang="en-US"/>
              <a:pPr>
                <a:defRPr/>
              </a:pPr>
              <a:t>‹#›</a:t>
            </a:fld>
            <a:endParaRPr lang="en-US" altLang="en-US"/>
          </a:p>
        </p:txBody>
      </p:sp>
    </p:spTree>
    <p:extLst>
      <p:ext uri="{BB962C8B-B14F-4D97-AF65-F5344CB8AC3E}">
        <p14:creationId xmlns:p14="http://schemas.microsoft.com/office/powerpoint/2010/main" val="930601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42552" y="36413442"/>
            <a:ext cx="91865448" cy="102988535"/>
          </a:xfrm>
        </p:spPr>
        <p:txBody>
          <a:bodyPr/>
          <a:lstStyle>
            <a:lvl1pPr>
              <a:defRPr sz="9856"/>
            </a:lvl1pPr>
            <a:lvl2pPr>
              <a:defRPr sz="8448"/>
            </a:lvl2pPr>
            <a:lvl3pPr>
              <a:defRPr sz="7040"/>
            </a:lvl3pPr>
            <a:lvl4pPr>
              <a:defRPr sz="6336"/>
            </a:lvl4pPr>
            <a:lvl5pPr>
              <a:defRPr sz="6336"/>
            </a:lvl5pPr>
            <a:lvl6pPr>
              <a:defRPr sz="6336"/>
            </a:lvl6pPr>
            <a:lvl7pPr>
              <a:defRPr sz="6336"/>
            </a:lvl7pPr>
            <a:lvl8pPr>
              <a:defRPr sz="6336"/>
            </a:lvl8pPr>
            <a:lvl9pPr>
              <a:defRPr sz="63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2717602" y="36413442"/>
            <a:ext cx="91865453" cy="102988535"/>
          </a:xfrm>
        </p:spPr>
        <p:txBody>
          <a:bodyPr/>
          <a:lstStyle>
            <a:lvl1pPr>
              <a:defRPr sz="9856"/>
            </a:lvl1pPr>
            <a:lvl2pPr>
              <a:defRPr sz="8448"/>
            </a:lvl2pPr>
            <a:lvl3pPr>
              <a:defRPr sz="7040"/>
            </a:lvl3pPr>
            <a:lvl4pPr>
              <a:defRPr sz="6336"/>
            </a:lvl4pPr>
            <a:lvl5pPr>
              <a:defRPr sz="6336"/>
            </a:lvl5pPr>
            <a:lvl6pPr>
              <a:defRPr sz="6336"/>
            </a:lvl6pPr>
            <a:lvl7pPr>
              <a:defRPr sz="6336"/>
            </a:lvl7pPr>
            <a:lvl8pPr>
              <a:defRPr sz="6336"/>
            </a:lvl8pPr>
            <a:lvl9pPr>
              <a:defRPr sz="63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96BF6FB-5124-D84A-81C3-F8379411DCB0}" type="datetimeFigureOut">
              <a:rPr lang="en-US"/>
              <a:pPr>
                <a:defRPr/>
              </a:pPr>
              <a:t>5/8/17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2BD89A-B9A5-0B46-8321-39DD760F456A}" type="slidenum">
              <a:rPr lang="en-US" altLang="en-US"/>
              <a:pPr>
                <a:defRPr/>
              </a:pPr>
              <a:t>‹#›</a:t>
            </a:fld>
            <a:endParaRPr lang="en-US" altLang="en-US"/>
          </a:p>
        </p:txBody>
      </p:sp>
    </p:spTree>
    <p:extLst>
      <p:ext uri="{BB962C8B-B14F-4D97-AF65-F5344CB8AC3E}">
        <p14:creationId xmlns:p14="http://schemas.microsoft.com/office/powerpoint/2010/main" val="502110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171789"/>
            <a:ext cx="32918400" cy="4876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549815"/>
            <a:ext cx="16160753" cy="2729651"/>
          </a:xfrm>
        </p:spPr>
        <p:txBody>
          <a:bodyPr anchor="b"/>
          <a:lstStyle>
            <a:lvl1pPr marL="0" indent="0">
              <a:buNone/>
              <a:defRPr sz="8448" b="1"/>
            </a:lvl1pPr>
            <a:lvl2pPr marL="1605160" indent="0">
              <a:buNone/>
              <a:defRPr sz="7040" b="1"/>
            </a:lvl2pPr>
            <a:lvl3pPr marL="3210319" indent="0">
              <a:buNone/>
              <a:defRPr sz="6336" b="1"/>
            </a:lvl3pPr>
            <a:lvl4pPr marL="4815479" indent="0">
              <a:buNone/>
              <a:defRPr sz="5632" b="1"/>
            </a:lvl4pPr>
            <a:lvl5pPr marL="6420638" indent="0">
              <a:buNone/>
              <a:defRPr sz="5632" b="1"/>
            </a:lvl5pPr>
            <a:lvl6pPr marL="8025798" indent="0">
              <a:buNone/>
              <a:defRPr sz="5632" b="1"/>
            </a:lvl6pPr>
            <a:lvl7pPr marL="9630958" indent="0">
              <a:buNone/>
              <a:defRPr sz="5632" b="1"/>
            </a:lvl7pPr>
            <a:lvl8pPr marL="11236118" indent="0">
              <a:buNone/>
              <a:defRPr sz="5632" b="1"/>
            </a:lvl8pPr>
            <a:lvl9pPr marL="12841278" indent="0">
              <a:buNone/>
              <a:defRPr sz="5632" b="1"/>
            </a:lvl9pPr>
          </a:lstStyle>
          <a:p>
            <a:pPr lvl="0"/>
            <a:r>
              <a:rPr lang="en-US" smtClean="0"/>
              <a:t>Click to edit Master text styles</a:t>
            </a:r>
          </a:p>
        </p:txBody>
      </p:sp>
      <p:sp>
        <p:nvSpPr>
          <p:cNvPr id="4" name="Content Placeholder 3"/>
          <p:cNvSpPr>
            <a:spLocks noGrp="1"/>
          </p:cNvSpPr>
          <p:nvPr>
            <p:ph sz="half" idx="2"/>
          </p:nvPr>
        </p:nvSpPr>
        <p:spPr>
          <a:xfrm>
            <a:off x="1828800" y="9279466"/>
            <a:ext cx="16160753" cy="16858829"/>
          </a:xfrm>
        </p:spPr>
        <p:txBody>
          <a:bodyPr/>
          <a:lstStyle>
            <a:lvl1pPr>
              <a:defRPr sz="8448"/>
            </a:lvl1pPr>
            <a:lvl2pPr>
              <a:defRPr sz="7040"/>
            </a:lvl2pPr>
            <a:lvl3pPr>
              <a:defRPr sz="6336"/>
            </a:lvl3pPr>
            <a:lvl4pPr>
              <a:defRPr sz="5632"/>
            </a:lvl4pPr>
            <a:lvl5pPr>
              <a:defRPr sz="5632"/>
            </a:lvl5pPr>
            <a:lvl6pPr>
              <a:defRPr sz="5632"/>
            </a:lvl6pPr>
            <a:lvl7pPr>
              <a:defRPr sz="5632"/>
            </a:lvl7pPr>
            <a:lvl8pPr>
              <a:defRPr sz="5632"/>
            </a:lvl8pPr>
            <a:lvl9pPr>
              <a:defRPr sz="5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03" y="6549815"/>
            <a:ext cx="16167100" cy="2729651"/>
          </a:xfrm>
        </p:spPr>
        <p:txBody>
          <a:bodyPr anchor="b"/>
          <a:lstStyle>
            <a:lvl1pPr marL="0" indent="0">
              <a:buNone/>
              <a:defRPr sz="8448" b="1"/>
            </a:lvl1pPr>
            <a:lvl2pPr marL="1605160" indent="0">
              <a:buNone/>
              <a:defRPr sz="7040" b="1"/>
            </a:lvl2pPr>
            <a:lvl3pPr marL="3210319" indent="0">
              <a:buNone/>
              <a:defRPr sz="6336" b="1"/>
            </a:lvl3pPr>
            <a:lvl4pPr marL="4815479" indent="0">
              <a:buNone/>
              <a:defRPr sz="5632" b="1"/>
            </a:lvl4pPr>
            <a:lvl5pPr marL="6420638" indent="0">
              <a:buNone/>
              <a:defRPr sz="5632" b="1"/>
            </a:lvl5pPr>
            <a:lvl6pPr marL="8025798" indent="0">
              <a:buNone/>
              <a:defRPr sz="5632" b="1"/>
            </a:lvl6pPr>
            <a:lvl7pPr marL="9630958" indent="0">
              <a:buNone/>
              <a:defRPr sz="5632" b="1"/>
            </a:lvl7pPr>
            <a:lvl8pPr marL="11236118" indent="0">
              <a:buNone/>
              <a:defRPr sz="5632" b="1"/>
            </a:lvl8pPr>
            <a:lvl9pPr marL="12841278" indent="0">
              <a:buNone/>
              <a:defRPr sz="5632" b="1"/>
            </a:lvl9pPr>
          </a:lstStyle>
          <a:p>
            <a:pPr lvl="0"/>
            <a:r>
              <a:rPr lang="en-US" smtClean="0"/>
              <a:t>Click to edit Master text styles</a:t>
            </a:r>
          </a:p>
        </p:txBody>
      </p:sp>
      <p:sp>
        <p:nvSpPr>
          <p:cNvPr id="6" name="Content Placeholder 5"/>
          <p:cNvSpPr>
            <a:spLocks noGrp="1"/>
          </p:cNvSpPr>
          <p:nvPr>
            <p:ph sz="quarter" idx="4"/>
          </p:nvPr>
        </p:nvSpPr>
        <p:spPr>
          <a:xfrm>
            <a:off x="18580103" y="9279466"/>
            <a:ext cx="16167100" cy="16858829"/>
          </a:xfrm>
        </p:spPr>
        <p:txBody>
          <a:bodyPr/>
          <a:lstStyle>
            <a:lvl1pPr>
              <a:defRPr sz="8448"/>
            </a:lvl1pPr>
            <a:lvl2pPr>
              <a:defRPr sz="7040"/>
            </a:lvl2pPr>
            <a:lvl3pPr>
              <a:defRPr sz="6336"/>
            </a:lvl3pPr>
            <a:lvl4pPr>
              <a:defRPr sz="5632"/>
            </a:lvl4pPr>
            <a:lvl5pPr>
              <a:defRPr sz="5632"/>
            </a:lvl5pPr>
            <a:lvl6pPr>
              <a:defRPr sz="5632"/>
            </a:lvl6pPr>
            <a:lvl7pPr>
              <a:defRPr sz="5632"/>
            </a:lvl7pPr>
            <a:lvl8pPr>
              <a:defRPr sz="5632"/>
            </a:lvl8pPr>
            <a:lvl9pPr>
              <a:defRPr sz="5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98A9ACD-F4BA-B14F-9387-C6255EC7410C}" type="datetimeFigureOut">
              <a:rPr lang="en-US"/>
              <a:pPr>
                <a:defRPr/>
              </a:pPr>
              <a:t>5/8/17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C18E7A-C3C3-6947-BD48-0B1F3380DD10}" type="slidenum">
              <a:rPr lang="en-US" altLang="en-US"/>
              <a:pPr>
                <a:defRPr/>
              </a:pPr>
              <a:t>‹#›</a:t>
            </a:fld>
            <a:endParaRPr lang="en-US" altLang="en-US"/>
          </a:p>
        </p:txBody>
      </p:sp>
    </p:spTree>
    <p:extLst>
      <p:ext uri="{BB962C8B-B14F-4D97-AF65-F5344CB8AC3E}">
        <p14:creationId xmlns:p14="http://schemas.microsoft.com/office/powerpoint/2010/main" val="1505235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F8B13F-7D62-D94A-96E3-ACEF4B68CB1C}" type="datetimeFigureOut">
              <a:rPr lang="en-US"/>
              <a:pPr>
                <a:defRPr/>
              </a:pPr>
              <a:t>5/8/17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B3EF6DE-3F9B-8542-B26E-E194A61C937E}" type="slidenum">
              <a:rPr lang="en-US" altLang="en-US"/>
              <a:pPr>
                <a:defRPr/>
              </a:pPr>
              <a:t>‹#›</a:t>
            </a:fld>
            <a:endParaRPr lang="en-US" altLang="en-US"/>
          </a:p>
        </p:txBody>
      </p:sp>
    </p:spTree>
    <p:extLst>
      <p:ext uri="{BB962C8B-B14F-4D97-AF65-F5344CB8AC3E}">
        <p14:creationId xmlns:p14="http://schemas.microsoft.com/office/powerpoint/2010/main" val="1132611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401E26-FA6F-FA4C-A3BE-E9D4D272D002}" type="datetimeFigureOut">
              <a:rPr lang="en-US"/>
              <a:pPr>
                <a:defRPr/>
              </a:pPr>
              <a:t>5/8/17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2489D81-84B8-5A4D-BCEE-125AE6E84BEB}" type="slidenum">
              <a:rPr lang="en-US" altLang="en-US"/>
              <a:pPr>
                <a:defRPr/>
              </a:pPr>
              <a:t>‹#›</a:t>
            </a:fld>
            <a:endParaRPr lang="en-US" altLang="en-US"/>
          </a:p>
        </p:txBody>
      </p:sp>
    </p:spTree>
    <p:extLst>
      <p:ext uri="{BB962C8B-B14F-4D97-AF65-F5344CB8AC3E}">
        <p14:creationId xmlns:p14="http://schemas.microsoft.com/office/powerpoint/2010/main" val="500702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1165014"/>
            <a:ext cx="12033253" cy="4958080"/>
          </a:xfrm>
        </p:spPr>
        <p:txBody>
          <a:bodyPr anchor="b"/>
          <a:lstStyle>
            <a:lvl1pPr algn="l">
              <a:defRPr sz="7040" b="1"/>
            </a:lvl1pPr>
          </a:lstStyle>
          <a:p>
            <a:r>
              <a:rPr lang="en-US" smtClean="0"/>
              <a:t>Click to edit Master title style</a:t>
            </a:r>
            <a:endParaRPr lang="en-US"/>
          </a:p>
        </p:txBody>
      </p:sp>
      <p:sp>
        <p:nvSpPr>
          <p:cNvPr id="3" name="Content Placeholder 2"/>
          <p:cNvSpPr>
            <a:spLocks noGrp="1"/>
          </p:cNvSpPr>
          <p:nvPr>
            <p:ph idx="1"/>
          </p:nvPr>
        </p:nvSpPr>
        <p:spPr>
          <a:xfrm>
            <a:off x="14300200" y="1165017"/>
            <a:ext cx="20447000" cy="24973282"/>
          </a:xfrm>
        </p:spPr>
        <p:txBody>
          <a:bodyPr/>
          <a:lstStyle>
            <a:lvl1pPr>
              <a:defRPr sz="11264"/>
            </a:lvl1pPr>
            <a:lvl2pPr>
              <a:defRPr sz="9856"/>
            </a:lvl2pPr>
            <a:lvl3pPr>
              <a:defRPr sz="8448"/>
            </a:lvl3pPr>
            <a:lvl4pPr>
              <a:defRPr sz="7040"/>
            </a:lvl4pPr>
            <a:lvl5pPr>
              <a:defRPr sz="7040"/>
            </a:lvl5pPr>
            <a:lvl6pPr>
              <a:defRPr sz="7040"/>
            </a:lvl6pPr>
            <a:lvl7pPr>
              <a:defRPr sz="7040"/>
            </a:lvl7pPr>
            <a:lvl8pPr>
              <a:defRPr sz="7040"/>
            </a:lvl8pPr>
            <a:lvl9pPr>
              <a:defRPr sz="7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02" y="6123097"/>
            <a:ext cx="12033253" cy="20015202"/>
          </a:xfrm>
        </p:spPr>
        <p:txBody>
          <a:bodyPr/>
          <a:lstStyle>
            <a:lvl1pPr marL="0" indent="0">
              <a:buNone/>
              <a:defRPr sz="4928"/>
            </a:lvl1pPr>
            <a:lvl2pPr marL="1605160" indent="0">
              <a:buNone/>
              <a:defRPr sz="4224"/>
            </a:lvl2pPr>
            <a:lvl3pPr marL="3210319" indent="0">
              <a:buNone/>
              <a:defRPr sz="3520"/>
            </a:lvl3pPr>
            <a:lvl4pPr marL="4815479" indent="0">
              <a:buNone/>
              <a:defRPr sz="3136"/>
            </a:lvl4pPr>
            <a:lvl5pPr marL="6420638" indent="0">
              <a:buNone/>
              <a:defRPr sz="3136"/>
            </a:lvl5pPr>
            <a:lvl6pPr marL="8025798" indent="0">
              <a:buNone/>
              <a:defRPr sz="3136"/>
            </a:lvl6pPr>
            <a:lvl7pPr marL="9630958" indent="0">
              <a:buNone/>
              <a:defRPr sz="3136"/>
            </a:lvl7pPr>
            <a:lvl8pPr marL="11236118" indent="0">
              <a:buNone/>
              <a:defRPr sz="3136"/>
            </a:lvl8pPr>
            <a:lvl9pPr marL="12841278" indent="0">
              <a:buNone/>
              <a:defRPr sz="3136"/>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63BAC0-F00C-C54A-AC7F-57E69DB8E0E1}" type="datetimeFigureOut">
              <a:rPr lang="en-US"/>
              <a:pPr>
                <a:defRPr/>
              </a:pPr>
              <a:t>5/8/17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7C2AA0-3645-E544-880F-0E6C4F86EB5D}" type="slidenum">
              <a:rPr lang="en-US" altLang="en-US"/>
              <a:pPr>
                <a:defRPr/>
              </a:pPr>
              <a:t>‹#›</a:t>
            </a:fld>
            <a:endParaRPr lang="en-US" altLang="en-US"/>
          </a:p>
        </p:txBody>
      </p:sp>
    </p:spTree>
    <p:extLst>
      <p:ext uri="{BB962C8B-B14F-4D97-AF65-F5344CB8AC3E}">
        <p14:creationId xmlns:p14="http://schemas.microsoft.com/office/powerpoint/2010/main" val="1462711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3" y="20482561"/>
            <a:ext cx="21945600" cy="2418082"/>
          </a:xfrm>
        </p:spPr>
        <p:txBody>
          <a:bodyPr anchor="b"/>
          <a:lstStyle>
            <a:lvl1pPr algn="l">
              <a:defRPr sz="7040" b="1"/>
            </a:lvl1pPr>
          </a:lstStyle>
          <a:p>
            <a:r>
              <a:rPr lang="en-US" smtClean="0"/>
              <a:t>Click to edit Master title style</a:t>
            </a:r>
            <a:endParaRPr lang="en-US"/>
          </a:p>
        </p:txBody>
      </p:sp>
      <p:sp>
        <p:nvSpPr>
          <p:cNvPr id="3" name="Picture Placeholder 2"/>
          <p:cNvSpPr>
            <a:spLocks noGrp="1"/>
          </p:cNvSpPr>
          <p:nvPr>
            <p:ph type="pic" idx="1"/>
          </p:nvPr>
        </p:nvSpPr>
        <p:spPr>
          <a:xfrm>
            <a:off x="7169153" y="2614506"/>
            <a:ext cx="21945600" cy="17556480"/>
          </a:xfrm>
        </p:spPr>
        <p:txBody>
          <a:bodyPr rtlCol="0">
            <a:normAutofit/>
          </a:bodyPr>
          <a:lstStyle>
            <a:lvl1pPr marL="0" indent="0">
              <a:buNone/>
              <a:defRPr sz="11264"/>
            </a:lvl1pPr>
            <a:lvl2pPr marL="1605160" indent="0">
              <a:buNone/>
              <a:defRPr sz="9856"/>
            </a:lvl2pPr>
            <a:lvl3pPr marL="3210319" indent="0">
              <a:buNone/>
              <a:defRPr sz="8448"/>
            </a:lvl3pPr>
            <a:lvl4pPr marL="4815479" indent="0">
              <a:buNone/>
              <a:defRPr sz="7040"/>
            </a:lvl4pPr>
            <a:lvl5pPr marL="6420638" indent="0">
              <a:buNone/>
              <a:defRPr sz="7040"/>
            </a:lvl5pPr>
            <a:lvl6pPr marL="8025798" indent="0">
              <a:buNone/>
              <a:defRPr sz="7040"/>
            </a:lvl6pPr>
            <a:lvl7pPr marL="9630958" indent="0">
              <a:buNone/>
              <a:defRPr sz="7040"/>
            </a:lvl7pPr>
            <a:lvl8pPr marL="11236118" indent="0">
              <a:buNone/>
              <a:defRPr sz="7040"/>
            </a:lvl8pPr>
            <a:lvl9pPr marL="12841278" indent="0">
              <a:buNone/>
              <a:defRPr sz="7040"/>
            </a:lvl9pPr>
          </a:lstStyle>
          <a:p>
            <a:pPr lvl="0"/>
            <a:endParaRPr lang="en-US" noProof="0" smtClean="0"/>
          </a:p>
        </p:txBody>
      </p:sp>
      <p:sp>
        <p:nvSpPr>
          <p:cNvPr id="4" name="Text Placeholder 3"/>
          <p:cNvSpPr>
            <a:spLocks noGrp="1"/>
          </p:cNvSpPr>
          <p:nvPr>
            <p:ph type="body" sz="half" idx="2"/>
          </p:nvPr>
        </p:nvSpPr>
        <p:spPr>
          <a:xfrm>
            <a:off x="7169153" y="22900643"/>
            <a:ext cx="21945600" cy="3434078"/>
          </a:xfrm>
        </p:spPr>
        <p:txBody>
          <a:bodyPr/>
          <a:lstStyle>
            <a:lvl1pPr marL="0" indent="0">
              <a:buNone/>
              <a:defRPr sz="4928"/>
            </a:lvl1pPr>
            <a:lvl2pPr marL="1605160" indent="0">
              <a:buNone/>
              <a:defRPr sz="4224"/>
            </a:lvl2pPr>
            <a:lvl3pPr marL="3210319" indent="0">
              <a:buNone/>
              <a:defRPr sz="3520"/>
            </a:lvl3pPr>
            <a:lvl4pPr marL="4815479" indent="0">
              <a:buNone/>
              <a:defRPr sz="3136"/>
            </a:lvl4pPr>
            <a:lvl5pPr marL="6420638" indent="0">
              <a:buNone/>
              <a:defRPr sz="3136"/>
            </a:lvl5pPr>
            <a:lvl6pPr marL="8025798" indent="0">
              <a:buNone/>
              <a:defRPr sz="3136"/>
            </a:lvl6pPr>
            <a:lvl7pPr marL="9630958" indent="0">
              <a:buNone/>
              <a:defRPr sz="3136"/>
            </a:lvl7pPr>
            <a:lvl8pPr marL="11236118" indent="0">
              <a:buNone/>
              <a:defRPr sz="3136"/>
            </a:lvl8pPr>
            <a:lvl9pPr marL="12841278" indent="0">
              <a:buNone/>
              <a:defRPr sz="3136"/>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69F506F-1700-DD4F-8D43-029B2067D7DB}" type="datetimeFigureOut">
              <a:rPr lang="en-US"/>
              <a:pPr>
                <a:defRPr/>
              </a:pPr>
              <a:t>5/8/17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61613AF-B2A1-4640-8BE7-13B79789FC86}" type="slidenum">
              <a:rPr lang="en-US" altLang="en-US"/>
              <a:pPr>
                <a:defRPr/>
              </a:pPr>
              <a:t>‹#›</a:t>
            </a:fld>
            <a:endParaRPr lang="en-US" altLang="en-US"/>
          </a:p>
        </p:txBody>
      </p:sp>
    </p:spTree>
    <p:extLst>
      <p:ext uri="{BB962C8B-B14F-4D97-AF65-F5344CB8AC3E}">
        <p14:creationId xmlns:p14="http://schemas.microsoft.com/office/powerpoint/2010/main" val="15416463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8800" y="1171575"/>
            <a:ext cx="32918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1612" tIns="250806" rIns="501612" bIns="25080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828800" y="6827838"/>
            <a:ext cx="32918400" cy="193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1612" tIns="250806" rIns="501612" bIns="25080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828800" y="27120850"/>
            <a:ext cx="8534400" cy="1557338"/>
          </a:xfrm>
          <a:prstGeom prst="rect">
            <a:avLst/>
          </a:prstGeom>
        </p:spPr>
        <p:txBody>
          <a:bodyPr vert="horz" lIns="501612" tIns="250806" rIns="501612" bIns="250806" rtlCol="0" anchor="ctr"/>
          <a:lstStyle>
            <a:lvl1pPr algn="l" defTabSz="3210319" eaLnBrk="1" fontAlgn="auto" hangingPunct="1">
              <a:spcBef>
                <a:spcPts val="0"/>
              </a:spcBef>
              <a:spcAft>
                <a:spcPts val="0"/>
              </a:spcAft>
              <a:defRPr sz="4224">
                <a:solidFill>
                  <a:schemeClr val="tx1">
                    <a:tint val="75000"/>
                  </a:schemeClr>
                </a:solidFill>
                <a:latin typeface="+mn-lt"/>
              </a:defRPr>
            </a:lvl1pPr>
          </a:lstStyle>
          <a:p>
            <a:pPr>
              <a:defRPr/>
            </a:pPr>
            <a:fld id="{FEC9BCEE-5EB6-4641-BC4B-64AD742EDCA0}" type="datetimeFigureOut">
              <a:rPr lang="en-US"/>
              <a:pPr>
                <a:defRPr/>
              </a:pPr>
              <a:t>5/8/17</a:t>
            </a:fld>
            <a:endParaRPr lang="en-US"/>
          </a:p>
        </p:txBody>
      </p:sp>
      <p:sp>
        <p:nvSpPr>
          <p:cNvPr id="5" name="Footer Placeholder 4"/>
          <p:cNvSpPr>
            <a:spLocks noGrp="1"/>
          </p:cNvSpPr>
          <p:nvPr>
            <p:ph type="ftr" sz="quarter" idx="3"/>
          </p:nvPr>
        </p:nvSpPr>
        <p:spPr>
          <a:xfrm>
            <a:off x="12496800" y="27120850"/>
            <a:ext cx="11582400" cy="1557338"/>
          </a:xfrm>
          <a:prstGeom prst="rect">
            <a:avLst/>
          </a:prstGeom>
        </p:spPr>
        <p:txBody>
          <a:bodyPr vert="horz" lIns="501612" tIns="250806" rIns="501612" bIns="250806" rtlCol="0" anchor="ctr"/>
          <a:lstStyle>
            <a:lvl1pPr algn="ctr" defTabSz="3210319" eaLnBrk="1" fontAlgn="auto" hangingPunct="1">
              <a:spcBef>
                <a:spcPts val="0"/>
              </a:spcBef>
              <a:spcAft>
                <a:spcPts val="0"/>
              </a:spcAft>
              <a:defRPr sz="4224">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26212800" y="27120850"/>
            <a:ext cx="8534400" cy="1557338"/>
          </a:xfrm>
          <a:prstGeom prst="rect">
            <a:avLst/>
          </a:prstGeom>
        </p:spPr>
        <p:txBody>
          <a:bodyPr vert="horz" wrap="square" lIns="501612" tIns="250806" rIns="501612" bIns="250806" numCol="1" anchor="ctr" anchorCtr="0" compatLnSpc="1">
            <a:prstTxWarp prst="textNoShape">
              <a:avLst/>
            </a:prstTxWarp>
          </a:bodyPr>
          <a:lstStyle>
            <a:lvl1pPr algn="r" defTabSz="3761185" eaLnBrk="1" hangingPunct="1">
              <a:defRPr sz="4224">
                <a:solidFill>
                  <a:srgbClr val="898989"/>
                </a:solidFill>
                <a:latin typeface="Calibri" panose="020F0502020204030204" pitchFamily="34" charset="0"/>
              </a:defRPr>
            </a:lvl1pPr>
          </a:lstStyle>
          <a:p>
            <a:pPr>
              <a:defRPr/>
            </a:pPr>
            <a:fld id="{58952FD8-B84E-4141-9A45-C2E6492682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208338" rtl="0" eaLnBrk="0" fontAlgn="base" hangingPunct="0">
        <a:spcBef>
          <a:spcPct val="0"/>
        </a:spcBef>
        <a:spcAft>
          <a:spcPct val="0"/>
        </a:spcAft>
        <a:defRPr sz="15400" kern="1200">
          <a:solidFill>
            <a:schemeClr val="tx1"/>
          </a:solidFill>
          <a:latin typeface="+mj-lt"/>
          <a:ea typeface="+mj-ea"/>
          <a:cs typeface="+mj-cs"/>
        </a:defRPr>
      </a:lvl1pPr>
      <a:lvl2pPr algn="ctr" defTabSz="3208338" rtl="0" eaLnBrk="0" fontAlgn="base" hangingPunct="0">
        <a:spcBef>
          <a:spcPct val="0"/>
        </a:spcBef>
        <a:spcAft>
          <a:spcPct val="0"/>
        </a:spcAft>
        <a:defRPr sz="15400">
          <a:solidFill>
            <a:schemeClr val="tx1"/>
          </a:solidFill>
          <a:latin typeface="Calibri" panose="020F0502020204030204" pitchFamily="34" charset="0"/>
        </a:defRPr>
      </a:lvl2pPr>
      <a:lvl3pPr algn="ctr" defTabSz="3208338" rtl="0" eaLnBrk="0" fontAlgn="base" hangingPunct="0">
        <a:spcBef>
          <a:spcPct val="0"/>
        </a:spcBef>
        <a:spcAft>
          <a:spcPct val="0"/>
        </a:spcAft>
        <a:defRPr sz="15400">
          <a:solidFill>
            <a:schemeClr val="tx1"/>
          </a:solidFill>
          <a:latin typeface="Calibri" panose="020F0502020204030204" pitchFamily="34" charset="0"/>
        </a:defRPr>
      </a:lvl3pPr>
      <a:lvl4pPr algn="ctr" defTabSz="3208338" rtl="0" eaLnBrk="0" fontAlgn="base" hangingPunct="0">
        <a:spcBef>
          <a:spcPct val="0"/>
        </a:spcBef>
        <a:spcAft>
          <a:spcPct val="0"/>
        </a:spcAft>
        <a:defRPr sz="15400">
          <a:solidFill>
            <a:schemeClr val="tx1"/>
          </a:solidFill>
          <a:latin typeface="Calibri" panose="020F0502020204030204" pitchFamily="34" charset="0"/>
        </a:defRPr>
      </a:lvl4pPr>
      <a:lvl5pPr algn="ctr" defTabSz="3208338" rtl="0" eaLnBrk="0" fontAlgn="base" hangingPunct="0">
        <a:spcBef>
          <a:spcPct val="0"/>
        </a:spcBef>
        <a:spcAft>
          <a:spcPct val="0"/>
        </a:spcAft>
        <a:defRPr sz="15400">
          <a:solidFill>
            <a:schemeClr val="tx1"/>
          </a:solidFill>
          <a:latin typeface="Calibri" panose="020F0502020204030204" pitchFamily="34" charset="0"/>
        </a:defRPr>
      </a:lvl5pPr>
      <a:lvl6pPr marL="292608" algn="ctr" defTabSz="3209544" rtl="0" fontAlgn="base">
        <a:spcBef>
          <a:spcPct val="0"/>
        </a:spcBef>
        <a:spcAft>
          <a:spcPct val="0"/>
        </a:spcAft>
        <a:defRPr sz="15424">
          <a:solidFill>
            <a:schemeClr val="tx1"/>
          </a:solidFill>
          <a:latin typeface="Calibri" panose="020F0502020204030204" pitchFamily="34" charset="0"/>
        </a:defRPr>
      </a:lvl6pPr>
      <a:lvl7pPr marL="585216" algn="ctr" defTabSz="3209544" rtl="0" fontAlgn="base">
        <a:spcBef>
          <a:spcPct val="0"/>
        </a:spcBef>
        <a:spcAft>
          <a:spcPct val="0"/>
        </a:spcAft>
        <a:defRPr sz="15424">
          <a:solidFill>
            <a:schemeClr val="tx1"/>
          </a:solidFill>
          <a:latin typeface="Calibri" panose="020F0502020204030204" pitchFamily="34" charset="0"/>
        </a:defRPr>
      </a:lvl7pPr>
      <a:lvl8pPr marL="877824" algn="ctr" defTabSz="3209544" rtl="0" fontAlgn="base">
        <a:spcBef>
          <a:spcPct val="0"/>
        </a:spcBef>
        <a:spcAft>
          <a:spcPct val="0"/>
        </a:spcAft>
        <a:defRPr sz="15424">
          <a:solidFill>
            <a:schemeClr val="tx1"/>
          </a:solidFill>
          <a:latin typeface="Calibri" panose="020F0502020204030204" pitchFamily="34" charset="0"/>
        </a:defRPr>
      </a:lvl8pPr>
      <a:lvl9pPr marL="1170432" algn="ctr" defTabSz="3209544" rtl="0" fontAlgn="base">
        <a:spcBef>
          <a:spcPct val="0"/>
        </a:spcBef>
        <a:spcAft>
          <a:spcPct val="0"/>
        </a:spcAft>
        <a:defRPr sz="15424">
          <a:solidFill>
            <a:schemeClr val="tx1"/>
          </a:solidFill>
          <a:latin typeface="Calibri" panose="020F0502020204030204" pitchFamily="34" charset="0"/>
        </a:defRPr>
      </a:lvl9pPr>
    </p:titleStyle>
    <p:bodyStyle>
      <a:lvl1pPr marL="1201738" indent="-1201738" algn="l" defTabSz="3208338" rtl="0" eaLnBrk="0" fontAlgn="base" hangingPunct="0">
        <a:spcBef>
          <a:spcPct val="20000"/>
        </a:spcBef>
        <a:spcAft>
          <a:spcPct val="0"/>
        </a:spcAft>
        <a:buFont typeface="Arial" charset="0"/>
        <a:buChar char="•"/>
        <a:defRPr sz="11200" kern="1200">
          <a:solidFill>
            <a:schemeClr val="tx1"/>
          </a:solidFill>
          <a:latin typeface="+mn-lt"/>
          <a:ea typeface="+mn-ea"/>
          <a:cs typeface="+mn-cs"/>
        </a:defRPr>
      </a:lvl1pPr>
      <a:lvl2pPr marL="2606675" indent="-1001713" algn="l" defTabSz="3208338" rtl="0" eaLnBrk="0" fontAlgn="base" hangingPunct="0">
        <a:spcBef>
          <a:spcPct val="20000"/>
        </a:spcBef>
        <a:spcAft>
          <a:spcPct val="0"/>
        </a:spcAft>
        <a:buFont typeface="Arial" charset="0"/>
        <a:buChar char="–"/>
        <a:defRPr sz="9800" kern="1200">
          <a:solidFill>
            <a:schemeClr val="tx1"/>
          </a:solidFill>
          <a:latin typeface="+mn-lt"/>
          <a:ea typeface="+mn-ea"/>
          <a:cs typeface="+mn-cs"/>
        </a:defRPr>
      </a:lvl2pPr>
      <a:lvl3pPr marL="4011613" indent="-800100" algn="l" defTabSz="3208338" rtl="0" eaLnBrk="0" fontAlgn="base" hangingPunct="0">
        <a:spcBef>
          <a:spcPct val="20000"/>
        </a:spcBef>
        <a:spcAft>
          <a:spcPct val="0"/>
        </a:spcAft>
        <a:buFont typeface="Arial" charset="0"/>
        <a:buChar char="•"/>
        <a:defRPr sz="8400" kern="1200">
          <a:solidFill>
            <a:schemeClr val="tx1"/>
          </a:solidFill>
          <a:latin typeface="+mn-lt"/>
          <a:ea typeface="+mn-ea"/>
          <a:cs typeface="+mn-cs"/>
        </a:defRPr>
      </a:lvl3pPr>
      <a:lvl4pPr marL="5616575" indent="-800100" algn="l" defTabSz="3208338" rtl="0" eaLnBrk="0" fontAlgn="base" hangingPunct="0">
        <a:spcBef>
          <a:spcPct val="20000"/>
        </a:spcBef>
        <a:spcAft>
          <a:spcPct val="0"/>
        </a:spcAft>
        <a:buFont typeface="Arial" charset="0"/>
        <a:buChar char="–"/>
        <a:defRPr sz="7000" kern="1200">
          <a:solidFill>
            <a:schemeClr val="tx1"/>
          </a:solidFill>
          <a:latin typeface="+mn-lt"/>
          <a:ea typeface="+mn-ea"/>
          <a:cs typeface="+mn-cs"/>
        </a:defRPr>
      </a:lvl4pPr>
      <a:lvl5pPr marL="7221538" indent="-800100" algn="l" defTabSz="3208338" rtl="0" eaLnBrk="0" fontAlgn="base" hangingPunct="0">
        <a:spcBef>
          <a:spcPct val="20000"/>
        </a:spcBef>
        <a:spcAft>
          <a:spcPct val="0"/>
        </a:spcAft>
        <a:buFont typeface="Arial" charset="0"/>
        <a:buChar char="»"/>
        <a:defRPr sz="7000" kern="1200">
          <a:solidFill>
            <a:schemeClr val="tx1"/>
          </a:solidFill>
          <a:latin typeface="+mn-lt"/>
          <a:ea typeface="+mn-ea"/>
          <a:cs typeface="+mn-cs"/>
        </a:defRPr>
      </a:lvl5pPr>
      <a:lvl6pPr marL="8828378" indent="-802580" algn="l" defTabSz="3210319" rtl="0" eaLnBrk="1" latinLnBrk="0" hangingPunct="1">
        <a:spcBef>
          <a:spcPct val="20000"/>
        </a:spcBef>
        <a:buFont typeface="Arial" pitchFamily="34" charset="0"/>
        <a:buChar char="•"/>
        <a:defRPr sz="7040" kern="1200">
          <a:solidFill>
            <a:schemeClr val="tx1"/>
          </a:solidFill>
          <a:latin typeface="+mn-lt"/>
          <a:ea typeface="+mn-ea"/>
          <a:cs typeface="+mn-cs"/>
        </a:defRPr>
      </a:lvl6pPr>
      <a:lvl7pPr marL="10433538" indent="-802580" algn="l" defTabSz="3210319" rtl="0" eaLnBrk="1" latinLnBrk="0" hangingPunct="1">
        <a:spcBef>
          <a:spcPct val="20000"/>
        </a:spcBef>
        <a:buFont typeface="Arial" pitchFamily="34" charset="0"/>
        <a:buChar char="•"/>
        <a:defRPr sz="7040" kern="1200">
          <a:solidFill>
            <a:schemeClr val="tx1"/>
          </a:solidFill>
          <a:latin typeface="+mn-lt"/>
          <a:ea typeface="+mn-ea"/>
          <a:cs typeface="+mn-cs"/>
        </a:defRPr>
      </a:lvl7pPr>
      <a:lvl8pPr marL="12038698" indent="-802580" algn="l" defTabSz="3210319" rtl="0" eaLnBrk="1" latinLnBrk="0" hangingPunct="1">
        <a:spcBef>
          <a:spcPct val="20000"/>
        </a:spcBef>
        <a:buFont typeface="Arial" pitchFamily="34" charset="0"/>
        <a:buChar char="•"/>
        <a:defRPr sz="7040" kern="1200">
          <a:solidFill>
            <a:schemeClr val="tx1"/>
          </a:solidFill>
          <a:latin typeface="+mn-lt"/>
          <a:ea typeface="+mn-ea"/>
          <a:cs typeface="+mn-cs"/>
        </a:defRPr>
      </a:lvl8pPr>
      <a:lvl9pPr marL="13643858" indent="-802580" algn="l" defTabSz="3210319" rtl="0" eaLnBrk="1" latinLnBrk="0" hangingPunct="1">
        <a:spcBef>
          <a:spcPct val="20000"/>
        </a:spcBef>
        <a:buFont typeface="Arial" pitchFamily="34" charset="0"/>
        <a:buChar char="•"/>
        <a:defRPr sz="7040" kern="1200">
          <a:solidFill>
            <a:schemeClr val="tx1"/>
          </a:solidFill>
          <a:latin typeface="+mn-lt"/>
          <a:ea typeface="+mn-ea"/>
          <a:cs typeface="+mn-cs"/>
        </a:defRPr>
      </a:lvl9pPr>
    </p:bodyStyle>
    <p:otherStyle>
      <a:defPPr>
        <a:defRPr lang="en-US"/>
      </a:defPPr>
      <a:lvl1pPr marL="0" algn="l" defTabSz="3210319" rtl="0" eaLnBrk="1" latinLnBrk="0" hangingPunct="1">
        <a:defRPr sz="6336" kern="1200">
          <a:solidFill>
            <a:schemeClr val="tx1"/>
          </a:solidFill>
          <a:latin typeface="+mn-lt"/>
          <a:ea typeface="+mn-ea"/>
          <a:cs typeface="+mn-cs"/>
        </a:defRPr>
      </a:lvl1pPr>
      <a:lvl2pPr marL="1605160" algn="l" defTabSz="3210319" rtl="0" eaLnBrk="1" latinLnBrk="0" hangingPunct="1">
        <a:defRPr sz="6336" kern="1200">
          <a:solidFill>
            <a:schemeClr val="tx1"/>
          </a:solidFill>
          <a:latin typeface="+mn-lt"/>
          <a:ea typeface="+mn-ea"/>
          <a:cs typeface="+mn-cs"/>
        </a:defRPr>
      </a:lvl2pPr>
      <a:lvl3pPr marL="3210319" algn="l" defTabSz="3210319" rtl="0" eaLnBrk="1" latinLnBrk="0" hangingPunct="1">
        <a:defRPr sz="6336" kern="1200">
          <a:solidFill>
            <a:schemeClr val="tx1"/>
          </a:solidFill>
          <a:latin typeface="+mn-lt"/>
          <a:ea typeface="+mn-ea"/>
          <a:cs typeface="+mn-cs"/>
        </a:defRPr>
      </a:lvl3pPr>
      <a:lvl4pPr marL="4815479" algn="l" defTabSz="3210319" rtl="0" eaLnBrk="1" latinLnBrk="0" hangingPunct="1">
        <a:defRPr sz="6336" kern="1200">
          <a:solidFill>
            <a:schemeClr val="tx1"/>
          </a:solidFill>
          <a:latin typeface="+mn-lt"/>
          <a:ea typeface="+mn-ea"/>
          <a:cs typeface="+mn-cs"/>
        </a:defRPr>
      </a:lvl4pPr>
      <a:lvl5pPr marL="6420638" algn="l" defTabSz="3210319" rtl="0" eaLnBrk="1" latinLnBrk="0" hangingPunct="1">
        <a:defRPr sz="6336" kern="1200">
          <a:solidFill>
            <a:schemeClr val="tx1"/>
          </a:solidFill>
          <a:latin typeface="+mn-lt"/>
          <a:ea typeface="+mn-ea"/>
          <a:cs typeface="+mn-cs"/>
        </a:defRPr>
      </a:lvl5pPr>
      <a:lvl6pPr marL="8025798" algn="l" defTabSz="3210319" rtl="0" eaLnBrk="1" latinLnBrk="0" hangingPunct="1">
        <a:defRPr sz="6336" kern="1200">
          <a:solidFill>
            <a:schemeClr val="tx1"/>
          </a:solidFill>
          <a:latin typeface="+mn-lt"/>
          <a:ea typeface="+mn-ea"/>
          <a:cs typeface="+mn-cs"/>
        </a:defRPr>
      </a:lvl6pPr>
      <a:lvl7pPr marL="9630958" algn="l" defTabSz="3210319" rtl="0" eaLnBrk="1" latinLnBrk="0" hangingPunct="1">
        <a:defRPr sz="6336" kern="1200">
          <a:solidFill>
            <a:schemeClr val="tx1"/>
          </a:solidFill>
          <a:latin typeface="+mn-lt"/>
          <a:ea typeface="+mn-ea"/>
          <a:cs typeface="+mn-cs"/>
        </a:defRPr>
      </a:lvl7pPr>
      <a:lvl8pPr marL="11236118" algn="l" defTabSz="3210319" rtl="0" eaLnBrk="1" latinLnBrk="0" hangingPunct="1">
        <a:defRPr sz="6336" kern="1200">
          <a:solidFill>
            <a:schemeClr val="tx1"/>
          </a:solidFill>
          <a:latin typeface="+mn-lt"/>
          <a:ea typeface="+mn-ea"/>
          <a:cs typeface="+mn-cs"/>
        </a:defRPr>
      </a:lvl8pPr>
      <a:lvl9pPr marL="12841278" algn="l" defTabSz="3210319" rtl="0" eaLnBrk="1" latinLnBrk="0" hangingPunct="1">
        <a:defRPr sz="63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288" y="357188"/>
            <a:ext cx="35661600" cy="2679700"/>
          </a:xfrm>
          <a:solidFill>
            <a:schemeClr val="accent3">
              <a:lumMod val="60000"/>
              <a:lumOff val="40000"/>
            </a:schemeClr>
          </a:solidFill>
          <a:ln w="3175">
            <a:solidFill>
              <a:schemeClr val="tx1"/>
            </a:solidFill>
          </a:ln>
        </p:spPr>
        <p:txBody>
          <a:bodyPr rtlCol="0">
            <a:noAutofit/>
          </a:bodyPr>
          <a:lstStyle/>
          <a:p>
            <a:pPr defTabSz="3210319" eaLnBrk="1" fontAlgn="auto" hangingPunct="1">
              <a:spcAft>
                <a:spcPts val="0"/>
              </a:spcAft>
              <a:defRPr/>
            </a:pPr>
            <a:r>
              <a:rPr lang="en-US" sz="8800" b="1" dirty="0" smtClean="0">
                <a:latin typeface="Garamond" charset="0"/>
                <a:ea typeface="Garamond" charset="0"/>
                <a:cs typeface="Garamond" charset="0"/>
              </a:rPr>
              <a:t>Bilingualism and the American family</a:t>
            </a:r>
            <a:r>
              <a:rPr lang="en-US" sz="8800" b="1" dirty="0">
                <a:latin typeface="Garamond" charset="0"/>
                <a:ea typeface="Garamond" charset="0"/>
                <a:cs typeface="Garamond" charset="0"/>
              </a:rPr>
              <a:t/>
            </a:r>
            <a:br>
              <a:rPr lang="en-US" sz="8800" b="1" dirty="0">
                <a:latin typeface="Garamond" charset="0"/>
                <a:ea typeface="Garamond" charset="0"/>
                <a:cs typeface="Garamond" charset="0"/>
              </a:rPr>
            </a:br>
            <a:r>
              <a:rPr lang="en-US" sz="8800" b="1" dirty="0" smtClean="0">
                <a:latin typeface="Garamond" charset="0"/>
                <a:ea typeface="Garamond" charset="0"/>
                <a:cs typeface="Garamond" charset="0"/>
              </a:rPr>
              <a:t>Caitlin Nickerson</a:t>
            </a:r>
            <a:endParaRPr lang="en-US" sz="8800" b="1" baseline="30000" dirty="0">
              <a:latin typeface="Garamond" charset="0"/>
              <a:ea typeface="Garamond" charset="0"/>
              <a:cs typeface="Garamond" charset="0"/>
            </a:endParaRPr>
          </a:p>
        </p:txBody>
      </p:sp>
      <p:sp>
        <p:nvSpPr>
          <p:cNvPr id="3" name="Subtitle 2"/>
          <p:cNvSpPr>
            <a:spLocks noGrp="1"/>
          </p:cNvSpPr>
          <p:nvPr>
            <p:ph type="subTitle" idx="1"/>
          </p:nvPr>
        </p:nvSpPr>
        <p:spPr>
          <a:xfrm>
            <a:off x="380333" y="3484415"/>
            <a:ext cx="10111397" cy="7945585"/>
          </a:xfrm>
          <a:solidFill>
            <a:schemeClr val="accent3">
              <a:lumMod val="60000"/>
              <a:lumOff val="40000"/>
            </a:schemeClr>
          </a:solidFill>
          <a:ln>
            <a:solidFill>
              <a:schemeClr val="tx1"/>
            </a:solidFill>
          </a:ln>
        </p:spPr>
        <p:txBody>
          <a:bodyPr lIns="91440" rIns="91440" bIns="91440" rtlCol="0">
            <a:normAutofit fontScale="25000" lnSpcReduction="20000"/>
          </a:bodyPr>
          <a:lstStyle/>
          <a:p>
            <a:pPr algn="just" defTabSz="3210319" eaLnBrk="1" fontAlgn="auto" hangingPunct="1">
              <a:spcAft>
                <a:spcPts val="0"/>
              </a:spcAft>
              <a:buFont typeface="Arial" panose="020B0604020202020204" pitchFamily="34" charset="0"/>
              <a:buNone/>
              <a:defRPr/>
            </a:pPr>
            <a:r>
              <a:rPr lang="en-US" sz="15200" b="1" dirty="0" smtClean="0">
                <a:solidFill>
                  <a:schemeClr val="tx1"/>
                </a:solidFill>
                <a:latin typeface="Arial Black" charset="0"/>
                <a:ea typeface="Arial Black" charset="0"/>
                <a:cs typeface="Arial Black" charset="0"/>
              </a:rPr>
              <a:t>Introduction</a:t>
            </a:r>
          </a:p>
          <a:p>
            <a:pPr algn="just" defTabSz="3210319" eaLnBrk="1" fontAlgn="auto" hangingPunct="1">
              <a:spcAft>
                <a:spcPts val="0"/>
              </a:spcAft>
              <a:buFont typeface="Arial" panose="020B0604020202020204" pitchFamily="34" charset="0"/>
              <a:buNone/>
              <a:defRPr/>
            </a:pPr>
            <a:r>
              <a:rPr lang="en-US" sz="15200" dirty="0" smtClean="0">
                <a:solidFill>
                  <a:schemeClr val="tx1"/>
                </a:solidFill>
                <a:latin typeface="Arial" charset="0"/>
                <a:ea typeface="Arial" charset="0"/>
                <a:cs typeface="Arial" charset="0"/>
              </a:rPr>
              <a:t>Bilingualism </a:t>
            </a:r>
            <a:r>
              <a:rPr lang="en-US" sz="15200" dirty="0">
                <a:solidFill>
                  <a:schemeClr val="tx1"/>
                </a:solidFill>
                <a:latin typeface="Arial" charset="0"/>
                <a:ea typeface="Arial" charset="0"/>
                <a:cs typeface="Arial" charset="0"/>
              </a:rPr>
              <a:t>is the ability to speak more than one language fluently. People of all ages may aspire to learn a second or third language in order to fulfill both personal goals and communicate with a variety of people in different contexts</a:t>
            </a:r>
            <a:r>
              <a:rPr lang="en-US" sz="15200" dirty="0" smtClean="0">
                <a:solidFill>
                  <a:schemeClr val="tx1"/>
                </a:solidFill>
                <a:latin typeface="Arial" charset="0"/>
                <a:ea typeface="Arial" charset="0"/>
                <a:cs typeface="Arial" charset="0"/>
              </a:rPr>
              <a:t>. Although </a:t>
            </a:r>
            <a:r>
              <a:rPr lang="en-US" sz="15200" dirty="0">
                <a:solidFill>
                  <a:schemeClr val="tx1"/>
                </a:solidFill>
                <a:latin typeface="Arial" charset="0"/>
                <a:ea typeface="Arial" charset="0"/>
                <a:cs typeface="Arial" charset="0"/>
              </a:rPr>
              <a:t>English is the language of power in the United States, there are hundreds of other </a:t>
            </a:r>
            <a:r>
              <a:rPr lang="en-US" sz="15200" dirty="0" smtClean="0">
                <a:solidFill>
                  <a:schemeClr val="tx1"/>
                </a:solidFill>
                <a:latin typeface="Arial" charset="0"/>
                <a:ea typeface="Arial" charset="0"/>
                <a:cs typeface="Arial" charset="0"/>
              </a:rPr>
              <a:t>languages spoken </a:t>
            </a:r>
            <a:r>
              <a:rPr lang="en-US" sz="15200" dirty="0">
                <a:solidFill>
                  <a:schemeClr val="tx1"/>
                </a:solidFill>
                <a:latin typeface="Arial" charset="0"/>
                <a:ea typeface="Arial" charset="0"/>
                <a:cs typeface="Arial" charset="0"/>
              </a:rPr>
              <a:t>in this country. </a:t>
            </a:r>
            <a:r>
              <a:rPr lang="en-US" sz="15200" dirty="0" smtClean="0">
                <a:solidFill>
                  <a:schemeClr val="tx1"/>
                </a:solidFill>
                <a:latin typeface="Arial" charset="0"/>
                <a:ea typeface="Arial" charset="0"/>
                <a:cs typeface="Arial" charset="0"/>
              </a:rPr>
              <a:t>I proposed a two-part book about children in bilingual families. Part one is meant for parents to read with their children. It chronicles the life of an 8-year-old girl named Marta who speaks both English and Spanish. Part two provides parents with information about raising children to be bilingual.</a:t>
            </a:r>
            <a:endParaRPr lang="en-US" sz="15200" dirty="0">
              <a:solidFill>
                <a:schemeClr val="tx1"/>
              </a:solidFill>
              <a:latin typeface="Arial" charset="0"/>
              <a:ea typeface="Arial" charset="0"/>
              <a:cs typeface="Arial" charset="0"/>
            </a:endParaRPr>
          </a:p>
        </p:txBody>
      </p:sp>
      <p:sp>
        <p:nvSpPr>
          <p:cNvPr id="2052" name="TextBox 4"/>
          <p:cNvSpPr txBox="1">
            <a:spLocks noChangeArrowheads="1"/>
          </p:cNvSpPr>
          <p:nvPr/>
        </p:nvSpPr>
        <p:spPr bwMode="auto">
          <a:xfrm>
            <a:off x="395288" y="11979162"/>
            <a:ext cx="10113264" cy="16916400"/>
          </a:xfrm>
          <a:prstGeom prst="rect">
            <a:avLst/>
          </a:prstGeom>
          <a:solidFill>
            <a:schemeClr val="accent3">
              <a:lumMod val="60000"/>
              <a:lumOff val="40000"/>
            </a:schemeClr>
          </a:solidFill>
          <a:ln w="9525">
            <a:solidFill>
              <a:schemeClr val="tx1"/>
            </a:solidFill>
            <a:miter lim="800000"/>
            <a:headEnd/>
            <a:tailEnd/>
          </a:ln>
          <a:extLst/>
        </p:spPr>
        <p:txBody>
          <a:bodyPr wrap="square">
            <a:spAutoFit/>
          </a:bodyPr>
          <a:lstStyle>
            <a:lvl1pPr>
              <a:defRPr sz="7400">
                <a:solidFill>
                  <a:schemeClr val="tx1"/>
                </a:solidFill>
                <a:latin typeface="Arial" charset="0"/>
              </a:defRPr>
            </a:lvl1pPr>
            <a:lvl2pPr marL="742950" indent="-285750">
              <a:defRPr sz="7400">
                <a:solidFill>
                  <a:schemeClr val="tx1"/>
                </a:solidFill>
                <a:latin typeface="Arial" charset="0"/>
              </a:defRPr>
            </a:lvl2pPr>
            <a:lvl3pPr marL="1143000" indent="-228600">
              <a:defRPr sz="7400">
                <a:solidFill>
                  <a:schemeClr val="tx1"/>
                </a:solidFill>
                <a:latin typeface="Arial" charset="0"/>
              </a:defRPr>
            </a:lvl3pPr>
            <a:lvl4pPr marL="1600200" indent="-228600">
              <a:defRPr sz="7400">
                <a:solidFill>
                  <a:schemeClr val="tx1"/>
                </a:solidFill>
                <a:latin typeface="Arial" charset="0"/>
              </a:defRPr>
            </a:lvl4pPr>
            <a:lvl5pPr marL="2057400" indent="-22860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altLang="en-US" sz="3900" b="1" dirty="0" smtClean="0">
                <a:ea typeface="Arial" charset="0"/>
                <a:cs typeface="Arial" charset="0"/>
              </a:rPr>
              <a:t>Rationale</a:t>
            </a:r>
          </a:p>
          <a:p>
            <a:pPr eaLnBrk="1" hangingPunct="1">
              <a:buFont typeface="Arial" charset="0"/>
              <a:buChar char="•"/>
            </a:pPr>
            <a:r>
              <a:rPr lang="en-US" altLang="en-US" sz="3900" b="1" dirty="0" smtClean="0">
                <a:ea typeface="Arial" charset="0"/>
                <a:cs typeface="Arial" charset="0"/>
              </a:rPr>
              <a:t>Age of acquisition: </a:t>
            </a:r>
            <a:r>
              <a:rPr lang="en-US" altLang="en-US" sz="3900" dirty="0" smtClean="0">
                <a:ea typeface="Arial" charset="0"/>
                <a:cs typeface="Arial" charset="0"/>
              </a:rPr>
              <a:t>Simultaneous  versus successive acquisition: learning more than one language at the same time versus learning a second language after mastering native language (Battle, 2002).</a:t>
            </a:r>
          </a:p>
          <a:p>
            <a:pPr eaLnBrk="1" hangingPunct="1">
              <a:buFont typeface="Arial" charset="0"/>
              <a:buChar char="•"/>
            </a:pPr>
            <a:r>
              <a:rPr lang="en-US" altLang="en-US" sz="3900" b="1" dirty="0" smtClean="0">
                <a:ea typeface="Arial" charset="0"/>
                <a:cs typeface="Arial" charset="0"/>
              </a:rPr>
              <a:t>Methods: </a:t>
            </a:r>
            <a:r>
              <a:rPr lang="en-US" altLang="en-US" sz="3900" dirty="0" smtClean="0">
                <a:ea typeface="Arial" charset="0"/>
                <a:cs typeface="Arial" charset="0"/>
              </a:rPr>
              <a:t>There are many different “types” of child bilingualism that are categorized according to a family’s bilingual situation: parents who speak the same or different native languages, who may or may not be bilingual themselves (Romaine, 1995).</a:t>
            </a:r>
          </a:p>
          <a:p>
            <a:pPr eaLnBrk="1" hangingPunct="1">
              <a:buFont typeface="Arial" charset="0"/>
              <a:buChar char="•"/>
            </a:pPr>
            <a:r>
              <a:rPr lang="en-US" altLang="en-US" sz="3900" b="1" dirty="0" smtClean="0">
                <a:ea typeface="Arial" charset="0"/>
                <a:cs typeface="Arial" charset="0"/>
              </a:rPr>
              <a:t>Disfluencies: </a:t>
            </a:r>
            <a:r>
              <a:rPr lang="en-US" altLang="en-US" sz="3900" dirty="0" smtClean="0">
                <a:ea typeface="Arial" charset="0"/>
                <a:cs typeface="Arial" charset="0"/>
              </a:rPr>
              <a:t>Many children go through a period of disfluency. If they anxious or self-conscious while speaking, they may use more effort to articulate and appear to have a harder time speaking (Harding-</a:t>
            </a:r>
            <a:r>
              <a:rPr lang="en-US" altLang="en-US" sz="3900" dirty="0" err="1" smtClean="0">
                <a:ea typeface="Arial" charset="0"/>
                <a:cs typeface="Arial" charset="0"/>
              </a:rPr>
              <a:t>Esch</a:t>
            </a:r>
            <a:r>
              <a:rPr lang="en-US" altLang="en-US" sz="3900" dirty="0" smtClean="0">
                <a:ea typeface="Arial" charset="0"/>
                <a:cs typeface="Arial" charset="0"/>
              </a:rPr>
              <a:t> and Riley, 2003).</a:t>
            </a:r>
            <a:endParaRPr lang="en-US" altLang="en-US" sz="3900" b="1" dirty="0" smtClean="0">
              <a:ea typeface="Arial" charset="0"/>
              <a:cs typeface="Arial" charset="0"/>
            </a:endParaRPr>
          </a:p>
          <a:p>
            <a:pPr eaLnBrk="1" hangingPunct="1">
              <a:buFont typeface="Arial" charset="0"/>
              <a:buChar char="•"/>
            </a:pPr>
            <a:r>
              <a:rPr lang="en-US" altLang="en-US" sz="3900" b="1" dirty="0" smtClean="0">
                <a:ea typeface="Arial" charset="0"/>
                <a:cs typeface="Arial" charset="0"/>
              </a:rPr>
              <a:t>Code switching:</a:t>
            </a:r>
            <a:r>
              <a:rPr lang="en-US" altLang="en-US" sz="3900" dirty="0" smtClean="0">
                <a:ea typeface="Arial" charset="0"/>
                <a:cs typeface="Arial" charset="0"/>
              </a:rPr>
              <a:t> The alternating use of more than one language. Bilinguals code switch according to the conversational situation that includes the  setting, partner, topic, and context (Fletcher and </a:t>
            </a:r>
            <a:r>
              <a:rPr lang="en-US" altLang="en-US" sz="3900" dirty="0" err="1" smtClean="0">
                <a:ea typeface="Arial" charset="0"/>
                <a:cs typeface="Arial" charset="0"/>
              </a:rPr>
              <a:t>MacWhinney</a:t>
            </a:r>
            <a:r>
              <a:rPr lang="en-US" altLang="en-US" sz="3900" dirty="0" smtClean="0">
                <a:ea typeface="Arial" charset="0"/>
                <a:cs typeface="Arial" charset="0"/>
              </a:rPr>
              <a:t>, 2004).</a:t>
            </a:r>
            <a:endParaRPr lang="en-US" altLang="en-US" sz="3900" b="1" dirty="0">
              <a:ea typeface="Arial" charset="0"/>
              <a:cs typeface="Arial" charset="0"/>
            </a:endParaRPr>
          </a:p>
          <a:p>
            <a:pPr eaLnBrk="1" hangingPunct="1">
              <a:buFont typeface="Arial" charset="0"/>
              <a:buChar char="•"/>
            </a:pPr>
            <a:r>
              <a:rPr lang="en-US" altLang="en-US" sz="3900" b="1" dirty="0" smtClean="0">
                <a:ea typeface="Arial" charset="0"/>
                <a:cs typeface="Arial" charset="0"/>
              </a:rPr>
              <a:t>Extrinsic factors: </a:t>
            </a:r>
            <a:r>
              <a:rPr lang="en-US" altLang="en-US" sz="3900" dirty="0" smtClean="0">
                <a:ea typeface="Arial" charset="0"/>
                <a:cs typeface="Arial" charset="0"/>
              </a:rPr>
              <a:t>The attitudes of extended family and community can greatly affect how children acquire a second language (Romaine, 1995).</a:t>
            </a:r>
            <a:endParaRPr lang="en-US" altLang="en-US" sz="3900" b="1" dirty="0">
              <a:ea typeface="Arial" charset="0"/>
              <a:cs typeface="Arial" charset="0"/>
            </a:endParaRPr>
          </a:p>
        </p:txBody>
      </p:sp>
      <p:sp>
        <p:nvSpPr>
          <p:cNvPr id="2053" name="TextBox 5"/>
          <p:cNvSpPr txBox="1">
            <a:spLocks noChangeArrowheads="1"/>
          </p:cNvSpPr>
          <p:nvPr/>
        </p:nvSpPr>
        <p:spPr bwMode="auto">
          <a:xfrm>
            <a:off x="10991736" y="8074174"/>
            <a:ext cx="12344400" cy="6474721"/>
          </a:xfrm>
          <a:prstGeom prst="rect">
            <a:avLst/>
          </a:prstGeom>
          <a:solidFill>
            <a:schemeClr val="accent3">
              <a:lumMod val="60000"/>
              <a:lumOff val="40000"/>
            </a:schemeClr>
          </a:solidFill>
          <a:ln w="3175">
            <a:solidFill>
              <a:schemeClr val="tx1"/>
            </a:solidFill>
            <a:miter lim="800000"/>
            <a:headEnd/>
            <a:tailEnd/>
          </a:ln>
          <a:extLst/>
        </p:spPr>
        <p:txBody>
          <a:bodyPr wrap="square">
            <a:spAutoFit/>
          </a:bodyPr>
          <a:lstStyle>
            <a:lvl1pPr>
              <a:defRPr sz="9900">
                <a:solidFill>
                  <a:schemeClr val="tx1"/>
                </a:solidFill>
                <a:latin typeface="Arial" panose="020B0604020202020204" pitchFamily="34" charset="0"/>
              </a:defRPr>
            </a:lvl1pPr>
            <a:lvl2pPr marL="742950" indent="-285750">
              <a:defRPr sz="9900">
                <a:solidFill>
                  <a:schemeClr val="tx1"/>
                </a:solidFill>
                <a:latin typeface="Arial" panose="020B0604020202020204" pitchFamily="34" charset="0"/>
              </a:defRPr>
            </a:lvl2pPr>
            <a:lvl3pPr marL="1143000" indent="-228600">
              <a:defRPr sz="9900">
                <a:solidFill>
                  <a:schemeClr val="tx1"/>
                </a:solidFill>
                <a:latin typeface="Arial" panose="020B0604020202020204" pitchFamily="34" charset="0"/>
              </a:defRPr>
            </a:lvl3pPr>
            <a:lvl4pPr marL="1600200" indent="-228600">
              <a:defRPr sz="9900">
                <a:solidFill>
                  <a:schemeClr val="tx1"/>
                </a:solidFill>
                <a:latin typeface="Arial" panose="020B0604020202020204" pitchFamily="34" charset="0"/>
              </a:defRPr>
            </a:lvl4pPr>
            <a:lvl5pPr marL="2057400" indent="-228600">
              <a:defRPr sz="9900">
                <a:solidFill>
                  <a:schemeClr val="tx1"/>
                </a:solidFill>
                <a:latin typeface="Arial" panose="020B0604020202020204" pitchFamily="34" charset="0"/>
              </a:defRPr>
            </a:lvl5pPr>
            <a:lvl6pPr marL="2514600" indent="-228600" defTabSz="5014913" eaLnBrk="0" fontAlgn="base" hangingPunct="0">
              <a:spcBef>
                <a:spcPct val="0"/>
              </a:spcBef>
              <a:spcAft>
                <a:spcPct val="0"/>
              </a:spcAft>
              <a:defRPr sz="9900">
                <a:solidFill>
                  <a:schemeClr val="tx1"/>
                </a:solidFill>
                <a:latin typeface="Arial" panose="020B0604020202020204" pitchFamily="34" charset="0"/>
              </a:defRPr>
            </a:lvl6pPr>
            <a:lvl7pPr marL="2971800" indent="-228600" defTabSz="5014913" eaLnBrk="0" fontAlgn="base" hangingPunct="0">
              <a:spcBef>
                <a:spcPct val="0"/>
              </a:spcBef>
              <a:spcAft>
                <a:spcPct val="0"/>
              </a:spcAft>
              <a:defRPr sz="9900">
                <a:solidFill>
                  <a:schemeClr val="tx1"/>
                </a:solidFill>
                <a:latin typeface="Arial" panose="020B0604020202020204" pitchFamily="34" charset="0"/>
              </a:defRPr>
            </a:lvl7pPr>
            <a:lvl8pPr marL="3429000" indent="-228600" defTabSz="5014913" eaLnBrk="0" fontAlgn="base" hangingPunct="0">
              <a:spcBef>
                <a:spcPct val="0"/>
              </a:spcBef>
              <a:spcAft>
                <a:spcPct val="0"/>
              </a:spcAft>
              <a:defRPr sz="9900">
                <a:solidFill>
                  <a:schemeClr val="tx1"/>
                </a:solidFill>
                <a:latin typeface="Arial" panose="020B0604020202020204" pitchFamily="34" charset="0"/>
              </a:defRPr>
            </a:lvl8pPr>
            <a:lvl9pPr marL="3886200" indent="-228600" defTabSz="5014913" eaLnBrk="0" fontAlgn="base" hangingPunct="0">
              <a:spcBef>
                <a:spcPct val="0"/>
              </a:spcBef>
              <a:spcAft>
                <a:spcPct val="0"/>
              </a:spcAft>
              <a:defRPr sz="9900">
                <a:solidFill>
                  <a:schemeClr val="tx1"/>
                </a:solidFill>
                <a:latin typeface="Arial" panose="020B0604020202020204" pitchFamily="34" charset="0"/>
              </a:defRPr>
            </a:lvl9pPr>
          </a:lstStyle>
          <a:p>
            <a:pPr algn="ctr" defTabSz="3761185" eaLnBrk="1" hangingPunct="1">
              <a:defRPr/>
            </a:pPr>
            <a:r>
              <a:rPr lang="en-US" altLang="en-US" sz="3460" b="1" dirty="0" smtClean="0">
                <a:latin typeface="Arial" charset="0"/>
                <a:ea typeface="Arial" charset="0"/>
                <a:cs typeface="Arial" charset="0"/>
              </a:rPr>
              <a:t>When I am at home / </a:t>
            </a:r>
            <a:r>
              <a:rPr lang="en-US" altLang="en-US" sz="3460" b="1" dirty="0" err="1" smtClean="0">
                <a:latin typeface="Arial" charset="0"/>
                <a:ea typeface="Arial" charset="0"/>
                <a:cs typeface="Arial" charset="0"/>
              </a:rPr>
              <a:t>Cuando</a:t>
            </a:r>
            <a:r>
              <a:rPr lang="en-US" altLang="en-US" sz="3460" b="1" dirty="0" smtClean="0">
                <a:latin typeface="Arial" charset="0"/>
                <a:ea typeface="Arial" charset="0"/>
                <a:cs typeface="Arial" charset="0"/>
              </a:rPr>
              <a:t> </a:t>
            </a:r>
            <a:r>
              <a:rPr lang="en-US" altLang="en-US" sz="3460" b="1" dirty="0" err="1">
                <a:latin typeface="Arial" charset="0"/>
                <a:ea typeface="Arial" charset="0"/>
                <a:cs typeface="Arial" charset="0"/>
              </a:rPr>
              <a:t>y</a:t>
            </a:r>
            <a:r>
              <a:rPr lang="en-US" altLang="en-US" sz="3460" b="1" dirty="0" err="1" smtClean="0">
                <a:latin typeface="Arial" charset="0"/>
                <a:ea typeface="Arial" charset="0"/>
                <a:cs typeface="Arial" charset="0"/>
              </a:rPr>
              <a:t>o</a:t>
            </a:r>
            <a:r>
              <a:rPr lang="en-US" altLang="en-US" sz="3460" b="1" dirty="0" smtClean="0">
                <a:latin typeface="Arial" charset="0"/>
                <a:ea typeface="Arial" charset="0"/>
                <a:cs typeface="Arial" charset="0"/>
              </a:rPr>
              <a:t> </a:t>
            </a:r>
            <a:r>
              <a:rPr lang="en-US" altLang="en-US" sz="3460" b="1" dirty="0" err="1">
                <a:latin typeface="Arial" charset="0"/>
                <a:ea typeface="Arial" charset="0"/>
                <a:cs typeface="Arial" charset="0"/>
              </a:rPr>
              <a:t>e</a:t>
            </a:r>
            <a:r>
              <a:rPr lang="en-US" altLang="en-US" sz="3460" b="1" dirty="0" err="1" smtClean="0">
                <a:latin typeface="Arial" charset="0"/>
                <a:ea typeface="Arial" charset="0"/>
                <a:cs typeface="Arial" charset="0"/>
              </a:rPr>
              <a:t>stoy</a:t>
            </a:r>
            <a:r>
              <a:rPr lang="en-US" altLang="en-US" sz="3460" b="1" dirty="0" smtClean="0">
                <a:latin typeface="Arial" charset="0"/>
                <a:ea typeface="Arial" charset="0"/>
                <a:cs typeface="Arial" charset="0"/>
              </a:rPr>
              <a:t> </a:t>
            </a:r>
            <a:r>
              <a:rPr lang="en-US" altLang="en-US" sz="3460" b="1" dirty="0" err="1" smtClean="0">
                <a:latin typeface="Arial" charset="0"/>
                <a:ea typeface="Arial" charset="0"/>
                <a:cs typeface="Arial" charset="0"/>
              </a:rPr>
              <a:t>en</a:t>
            </a:r>
            <a:r>
              <a:rPr lang="en-US" altLang="en-US" sz="3460" b="1" dirty="0" smtClean="0">
                <a:latin typeface="Arial" charset="0"/>
                <a:ea typeface="Arial" charset="0"/>
                <a:cs typeface="Arial" charset="0"/>
              </a:rPr>
              <a:t> la casa</a:t>
            </a:r>
          </a:p>
          <a:p>
            <a:pPr algn="just" defTabSz="3761185" eaLnBrk="1" hangingPunct="1">
              <a:defRPr/>
            </a:pPr>
            <a:r>
              <a:rPr lang="en-US" altLang="en-US" sz="3456" dirty="0" smtClean="0">
                <a:latin typeface="Arial" charset="0"/>
                <a:ea typeface="Arial" charset="0"/>
                <a:cs typeface="Arial" charset="0"/>
              </a:rPr>
              <a:t>Marta is an 8-year-old bilingual English and Spanish speaker with two siblings. She has a 6-year-old brother, Eddy, and a 10-year-old sister, Rachael. She started speaking Castilian Spanish when she was 3-years-old and her paternal grandmother moved from Spain to live with her family in New York. Marta’s mother only speaks English and her father speaks both English and Spanish. Marta and her brother are simultaneous bilinguals because they learned English and Spanish before age 5. Her sister is a successive bilingual because she started learning Spanish at age 5 after mastering English.</a:t>
            </a:r>
          </a:p>
        </p:txBody>
      </p:sp>
      <p:sp>
        <p:nvSpPr>
          <p:cNvPr id="2055" name="TextBox 7"/>
          <p:cNvSpPr txBox="1">
            <a:spLocks noChangeArrowheads="1"/>
          </p:cNvSpPr>
          <p:nvPr/>
        </p:nvSpPr>
        <p:spPr bwMode="auto">
          <a:xfrm>
            <a:off x="10991736" y="25848574"/>
            <a:ext cx="12344400" cy="3046988"/>
          </a:xfrm>
          <a:prstGeom prst="rect">
            <a:avLst/>
          </a:prstGeom>
          <a:solidFill>
            <a:schemeClr val="accent3">
              <a:lumMod val="60000"/>
              <a:lumOff val="40000"/>
            </a:schemeClr>
          </a:solidFill>
          <a:ln w="9525">
            <a:solidFill>
              <a:schemeClr val="tx1"/>
            </a:solidFill>
            <a:miter lim="800000"/>
            <a:headEnd/>
            <a:tailEnd/>
          </a:ln>
          <a:extLst/>
        </p:spPr>
        <p:txBody>
          <a:bodyPr wrap="square">
            <a:spAutoFit/>
          </a:bodyPr>
          <a:lstStyle>
            <a:lvl1pPr>
              <a:defRPr sz="9900">
                <a:solidFill>
                  <a:schemeClr val="tx1"/>
                </a:solidFill>
                <a:latin typeface="Arial" panose="020B0604020202020204" pitchFamily="34" charset="0"/>
              </a:defRPr>
            </a:lvl1pPr>
            <a:lvl2pPr marL="742950" indent="-285750">
              <a:defRPr sz="9900">
                <a:solidFill>
                  <a:schemeClr val="tx1"/>
                </a:solidFill>
                <a:latin typeface="Arial" panose="020B0604020202020204" pitchFamily="34" charset="0"/>
              </a:defRPr>
            </a:lvl2pPr>
            <a:lvl3pPr marL="1143000" indent="-228600">
              <a:defRPr sz="9900">
                <a:solidFill>
                  <a:schemeClr val="tx1"/>
                </a:solidFill>
                <a:latin typeface="Arial" panose="020B0604020202020204" pitchFamily="34" charset="0"/>
              </a:defRPr>
            </a:lvl3pPr>
            <a:lvl4pPr marL="1600200" indent="-228600">
              <a:defRPr sz="9900">
                <a:solidFill>
                  <a:schemeClr val="tx1"/>
                </a:solidFill>
                <a:latin typeface="Arial" panose="020B0604020202020204" pitchFamily="34" charset="0"/>
              </a:defRPr>
            </a:lvl4pPr>
            <a:lvl5pPr marL="2057400" indent="-228600">
              <a:defRPr sz="9900">
                <a:solidFill>
                  <a:schemeClr val="tx1"/>
                </a:solidFill>
                <a:latin typeface="Arial" panose="020B0604020202020204" pitchFamily="34" charset="0"/>
              </a:defRPr>
            </a:lvl5pPr>
            <a:lvl6pPr marL="2514600" indent="-228600" defTabSz="5014913" eaLnBrk="0" fontAlgn="base" hangingPunct="0">
              <a:spcBef>
                <a:spcPct val="0"/>
              </a:spcBef>
              <a:spcAft>
                <a:spcPct val="0"/>
              </a:spcAft>
              <a:defRPr sz="9900">
                <a:solidFill>
                  <a:schemeClr val="tx1"/>
                </a:solidFill>
                <a:latin typeface="Arial" panose="020B0604020202020204" pitchFamily="34" charset="0"/>
              </a:defRPr>
            </a:lvl6pPr>
            <a:lvl7pPr marL="2971800" indent="-228600" defTabSz="5014913" eaLnBrk="0" fontAlgn="base" hangingPunct="0">
              <a:spcBef>
                <a:spcPct val="0"/>
              </a:spcBef>
              <a:spcAft>
                <a:spcPct val="0"/>
              </a:spcAft>
              <a:defRPr sz="9900">
                <a:solidFill>
                  <a:schemeClr val="tx1"/>
                </a:solidFill>
                <a:latin typeface="Arial" panose="020B0604020202020204" pitchFamily="34" charset="0"/>
              </a:defRPr>
            </a:lvl7pPr>
            <a:lvl8pPr marL="3429000" indent="-228600" defTabSz="5014913" eaLnBrk="0" fontAlgn="base" hangingPunct="0">
              <a:spcBef>
                <a:spcPct val="0"/>
              </a:spcBef>
              <a:spcAft>
                <a:spcPct val="0"/>
              </a:spcAft>
              <a:defRPr sz="9900">
                <a:solidFill>
                  <a:schemeClr val="tx1"/>
                </a:solidFill>
                <a:latin typeface="Arial" panose="020B0604020202020204" pitchFamily="34" charset="0"/>
              </a:defRPr>
            </a:lvl8pPr>
            <a:lvl9pPr marL="3886200" indent="-228600" defTabSz="5014913" eaLnBrk="0" fontAlgn="base" hangingPunct="0">
              <a:spcBef>
                <a:spcPct val="0"/>
              </a:spcBef>
              <a:spcAft>
                <a:spcPct val="0"/>
              </a:spcAft>
              <a:defRPr sz="9900">
                <a:solidFill>
                  <a:schemeClr val="tx1"/>
                </a:solidFill>
                <a:latin typeface="Arial" panose="020B0604020202020204" pitchFamily="34" charset="0"/>
              </a:defRPr>
            </a:lvl9pPr>
          </a:lstStyle>
          <a:p>
            <a:pPr algn="ctr" defTabSz="3761185" eaLnBrk="1" hangingPunct="1">
              <a:defRPr/>
            </a:pPr>
            <a:r>
              <a:rPr lang="en-US" altLang="en-US" sz="2400" b="1" dirty="0" smtClean="0">
                <a:latin typeface="Calibri" panose="020F0502020204030204" pitchFamily="34" charset="0"/>
              </a:rPr>
              <a:t>Works Cited</a:t>
            </a:r>
          </a:p>
          <a:p>
            <a:pPr defTabSz="3761185" eaLnBrk="1" hangingPunct="1">
              <a:defRPr/>
            </a:pPr>
            <a:r>
              <a:rPr lang="en-US" sz="2400" dirty="0"/>
              <a:t>Romaine, Suzanne. </a:t>
            </a:r>
            <a:r>
              <a:rPr lang="en-US" sz="2400" i="1" dirty="0"/>
              <a:t>Bilingualism</a:t>
            </a:r>
            <a:r>
              <a:rPr lang="en-US" sz="2400" dirty="0"/>
              <a:t>. Malden, Mass.: Blackwell, </a:t>
            </a:r>
            <a:r>
              <a:rPr lang="en-US" sz="2400" dirty="0" smtClean="0"/>
              <a:t>1995. </a:t>
            </a:r>
            <a:r>
              <a:rPr lang="en-US" sz="2400" dirty="0"/>
              <a:t>Print</a:t>
            </a:r>
            <a:r>
              <a:rPr lang="en-US" sz="2400" dirty="0" smtClean="0"/>
              <a:t>.</a:t>
            </a:r>
          </a:p>
          <a:p>
            <a:pPr defTabSz="3761185" eaLnBrk="1" hangingPunct="1">
              <a:defRPr/>
            </a:pPr>
            <a:r>
              <a:rPr lang="en-US" sz="2400" dirty="0"/>
              <a:t>Battle, Dolores E. </a:t>
            </a:r>
            <a:r>
              <a:rPr lang="en-US" sz="2400" i="1" dirty="0"/>
              <a:t>Communication disorders in multicultural populations</a:t>
            </a:r>
            <a:r>
              <a:rPr lang="en-US" sz="2400" dirty="0"/>
              <a:t>. Boston: Butterworth-Heinemann, 2002. Print</a:t>
            </a:r>
            <a:r>
              <a:rPr lang="en-US" sz="2400" dirty="0" smtClean="0"/>
              <a:t>.</a:t>
            </a:r>
          </a:p>
          <a:p>
            <a:pPr defTabSz="3761185" eaLnBrk="1" hangingPunct="1">
              <a:defRPr/>
            </a:pPr>
            <a:r>
              <a:rPr lang="en-US" sz="2400" dirty="0"/>
              <a:t>Fletcher, Paul, and Brian </a:t>
            </a:r>
            <a:r>
              <a:rPr lang="en-US" sz="2400" dirty="0" err="1"/>
              <a:t>MacWhinney</a:t>
            </a:r>
            <a:r>
              <a:rPr lang="en-US" sz="2400" dirty="0"/>
              <a:t>. </a:t>
            </a:r>
            <a:r>
              <a:rPr lang="en-US" sz="2400" i="1" dirty="0"/>
              <a:t>The handbook of child language</a:t>
            </a:r>
            <a:r>
              <a:rPr lang="en-US" sz="2400" dirty="0"/>
              <a:t>. Malden (MA): Blackwell, 2004. Print</a:t>
            </a:r>
            <a:r>
              <a:rPr lang="en-US" sz="2400" dirty="0" smtClean="0"/>
              <a:t>.</a:t>
            </a:r>
          </a:p>
          <a:p>
            <a:pPr defTabSz="3761185" eaLnBrk="1" hangingPunct="1">
              <a:defRPr/>
            </a:pPr>
            <a:r>
              <a:rPr lang="en-US" sz="2400" dirty="0"/>
              <a:t>Harding-</a:t>
            </a:r>
            <a:r>
              <a:rPr lang="en-US" sz="2400" dirty="0" err="1"/>
              <a:t>Esch</a:t>
            </a:r>
            <a:r>
              <a:rPr lang="en-US" sz="2400" dirty="0"/>
              <a:t>, Edith, and Philip Riley. </a:t>
            </a:r>
            <a:r>
              <a:rPr lang="en-US" sz="2400" i="1" dirty="0"/>
              <a:t>The bilingual family: a handbook for parents</a:t>
            </a:r>
            <a:r>
              <a:rPr lang="en-US" sz="2400" dirty="0"/>
              <a:t>. Cambridge: Cambridge U Press, 2003. Print.</a:t>
            </a:r>
            <a:endParaRPr lang="en-US" altLang="en-US" sz="2400" dirty="0" smtClean="0">
              <a:latin typeface="Calibri" panose="020F0502020204030204" pitchFamily="34" charset="0"/>
            </a:endParaRPr>
          </a:p>
        </p:txBody>
      </p:sp>
      <p:sp>
        <p:nvSpPr>
          <p:cNvPr id="2056" name="TextBox 12"/>
          <p:cNvSpPr txBox="1">
            <a:spLocks noChangeArrowheads="1"/>
          </p:cNvSpPr>
          <p:nvPr/>
        </p:nvSpPr>
        <p:spPr bwMode="auto">
          <a:xfrm>
            <a:off x="23712488" y="27510567"/>
            <a:ext cx="12344400" cy="1384995"/>
          </a:xfrm>
          <a:prstGeom prst="rect">
            <a:avLst/>
          </a:prstGeom>
          <a:solidFill>
            <a:schemeClr val="accent3">
              <a:lumMod val="60000"/>
              <a:lumOff val="40000"/>
            </a:schemeClr>
          </a:solidFill>
          <a:ln w="3175">
            <a:solidFill>
              <a:schemeClr val="tx1"/>
            </a:solidFill>
            <a:miter lim="800000"/>
            <a:headEnd/>
            <a:tailEnd/>
          </a:ln>
          <a:extLst/>
        </p:spPr>
        <p:txBody>
          <a:bodyPr>
            <a:spAutoFit/>
          </a:bodyPr>
          <a:lstStyle>
            <a:lvl1pPr>
              <a:defRPr sz="9900">
                <a:solidFill>
                  <a:schemeClr val="tx1"/>
                </a:solidFill>
                <a:latin typeface="Arial" panose="020B0604020202020204" pitchFamily="34" charset="0"/>
              </a:defRPr>
            </a:lvl1pPr>
            <a:lvl2pPr marL="742950" indent="-285750">
              <a:defRPr sz="9900">
                <a:solidFill>
                  <a:schemeClr val="tx1"/>
                </a:solidFill>
                <a:latin typeface="Arial" panose="020B0604020202020204" pitchFamily="34" charset="0"/>
              </a:defRPr>
            </a:lvl2pPr>
            <a:lvl3pPr marL="1143000" indent="-228600">
              <a:defRPr sz="9900">
                <a:solidFill>
                  <a:schemeClr val="tx1"/>
                </a:solidFill>
                <a:latin typeface="Arial" panose="020B0604020202020204" pitchFamily="34" charset="0"/>
              </a:defRPr>
            </a:lvl3pPr>
            <a:lvl4pPr marL="1600200" indent="-228600">
              <a:defRPr sz="9900">
                <a:solidFill>
                  <a:schemeClr val="tx1"/>
                </a:solidFill>
                <a:latin typeface="Arial" panose="020B0604020202020204" pitchFamily="34" charset="0"/>
              </a:defRPr>
            </a:lvl4pPr>
            <a:lvl5pPr marL="2057400" indent="-228600">
              <a:defRPr sz="9900">
                <a:solidFill>
                  <a:schemeClr val="tx1"/>
                </a:solidFill>
                <a:latin typeface="Arial" panose="020B0604020202020204" pitchFamily="34" charset="0"/>
              </a:defRPr>
            </a:lvl5pPr>
            <a:lvl6pPr marL="2514600" indent="-228600" defTabSz="5014913" eaLnBrk="0" fontAlgn="base" hangingPunct="0">
              <a:spcBef>
                <a:spcPct val="0"/>
              </a:spcBef>
              <a:spcAft>
                <a:spcPct val="0"/>
              </a:spcAft>
              <a:defRPr sz="9900">
                <a:solidFill>
                  <a:schemeClr val="tx1"/>
                </a:solidFill>
                <a:latin typeface="Arial" panose="020B0604020202020204" pitchFamily="34" charset="0"/>
              </a:defRPr>
            </a:lvl6pPr>
            <a:lvl7pPr marL="2971800" indent="-228600" defTabSz="5014913" eaLnBrk="0" fontAlgn="base" hangingPunct="0">
              <a:spcBef>
                <a:spcPct val="0"/>
              </a:spcBef>
              <a:spcAft>
                <a:spcPct val="0"/>
              </a:spcAft>
              <a:defRPr sz="9900">
                <a:solidFill>
                  <a:schemeClr val="tx1"/>
                </a:solidFill>
                <a:latin typeface="Arial" panose="020B0604020202020204" pitchFamily="34" charset="0"/>
              </a:defRPr>
            </a:lvl7pPr>
            <a:lvl8pPr marL="3429000" indent="-228600" defTabSz="5014913" eaLnBrk="0" fontAlgn="base" hangingPunct="0">
              <a:spcBef>
                <a:spcPct val="0"/>
              </a:spcBef>
              <a:spcAft>
                <a:spcPct val="0"/>
              </a:spcAft>
              <a:defRPr sz="9900">
                <a:solidFill>
                  <a:schemeClr val="tx1"/>
                </a:solidFill>
                <a:latin typeface="Arial" panose="020B0604020202020204" pitchFamily="34" charset="0"/>
              </a:defRPr>
            </a:lvl8pPr>
            <a:lvl9pPr marL="3886200" indent="-228600" defTabSz="5014913" eaLnBrk="0" fontAlgn="base" hangingPunct="0">
              <a:spcBef>
                <a:spcPct val="0"/>
              </a:spcBef>
              <a:spcAft>
                <a:spcPct val="0"/>
              </a:spcAft>
              <a:defRPr sz="9900">
                <a:solidFill>
                  <a:schemeClr val="tx1"/>
                </a:solidFill>
                <a:latin typeface="Arial" panose="020B0604020202020204" pitchFamily="34" charset="0"/>
              </a:defRPr>
            </a:lvl9pPr>
          </a:lstStyle>
          <a:p>
            <a:pPr algn="ctr" defTabSz="3761185" eaLnBrk="1" hangingPunct="1">
              <a:defRPr/>
            </a:pPr>
            <a:r>
              <a:rPr lang="en-US" altLang="en-US" sz="2800" b="1" dirty="0" smtClean="0">
                <a:latin typeface="Calibri" panose="020F0502020204030204" pitchFamily="34" charset="0"/>
              </a:rPr>
              <a:t>Acknowledgements</a:t>
            </a:r>
          </a:p>
          <a:p>
            <a:pPr defTabSz="3761185" eaLnBrk="1" hangingPunct="1">
              <a:defRPr/>
            </a:pPr>
            <a:r>
              <a:rPr lang="en-US" altLang="en-US" sz="2800" dirty="0" smtClean="0"/>
              <a:t>University of Rhode Island Honors Program</a:t>
            </a:r>
          </a:p>
          <a:p>
            <a:pPr defTabSz="3761185" eaLnBrk="1" hangingPunct="1">
              <a:defRPr/>
            </a:pPr>
            <a:r>
              <a:rPr lang="en-US" altLang="en-US" sz="2800" dirty="0" smtClean="0"/>
              <a:t>Dr. Dana </a:t>
            </a:r>
            <a:r>
              <a:rPr lang="en-US" altLang="en-US" sz="2800" dirty="0" err="1" smtClean="0"/>
              <a:t>Kovarsky</a:t>
            </a:r>
            <a:r>
              <a:rPr lang="en-US" altLang="en-US" sz="2800" dirty="0" smtClean="0"/>
              <a:t>, Department Chair, Communicative Disorders, URI</a:t>
            </a:r>
          </a:p>
        </p:txBody>
      </p:sp>
      <p:sp>
        <p:nvSpPr>
          <p:cNvPr id="13" name="TextBox 5"/>
          <p:cNvSpPr txBox="1">
            <a:spLocks noChangeArrowheads="1"/>
          </p:cNvSpPr>
          <p:nvPr/>
        </p:nvSpPr>
        <p:spPr bwMode="auto">
          <a:xfrm>
            <a:off x="10991736" y="19760317"/>
            <a:ext cx="12344400" cy="5410455"/>
          </a:xfrm>
          <a:prstGeom prst="rect">
            <a:avLst/>
          </a:prstGeom>
          <a:solidFill>
            <a:schemeClr val="accent3">
              <a:lumMod val="60000"/>
              <a:lumOff val="40000"/>
            </a:schemeClr>
          </a:solidFill>
          <a:ln w="3175">
            <a:solidFill>
              <a:schemeClr val="tx1"/>
            </a:solidFill>
            <a:miter lim="800000"/>
            <a:headEnd/>
            <a:tailEnd/>
          </a:ln>
          <a:extLst/>
        </p:spPr>
        <p:txBody>
          <a:bodyPr>
            <a:spAutoFit/>
          </a:bodyPr>
          <a:lstStyle>
            <a:lvl1pPr>
              <a:defRPr sz="9900">
                <a:solidFill>
                  <a:schemeClr val="tx1"/>
                </a:solidFill>
                <a:latin typeface="Arial" panose="020B0604020202020204" pitchFamily="34" charset="0"/>
              </a:defRPr>
            </a:lvl1pPr>
            <a:lvl2pPr marL="742950" indent="-285750">
              <a:defRPr sz="9900">
                <a:solidFill>
                  <a:schemeClr val="tx1"/>
                </a:solidFill>
                <a:latin typeface="Arial" panose="020B0604020202020204" pitchFamily="34" charset="0"/>
              </a:defRPr>
            </a:lvl2pPr>
            <a:lvl3pPr marL="1143000" indent="-228600">
              <a:defRPr sz="9900">
                <a:solidFill>
                  <a:schemeClr val="tx1"/>
                </a:solidFill>
                <a:latin typeface="Arial" panose="020B0604020202020204" pitchFamily="34" charset="0"/>
              </a:defRPr>
            </a:lvl3pPr>
            <a:lvl4pPr marL="1600200" indent="-228600">
              <a:defRPr sz="9900">
                <a:solidFill>
                  <a:schemeClr val="tx1"/>
                </a:solidFill>
                <a:latin typeface="Arial" panose="020B0604020202020204" pitchFamily="34" charset="0"/>
              </a:defRPr>
            </a:lvl4pPr>
            <a:lvl5pPr marL="2057400" indent="-228600">
              <a:defRPr sz="9900">
                <a:solidFill>
                  <a:schemeClr val="tx1"/>
                </a:solidFill>
                <a:latin typeface="Arial" panose="020B0604020202020204" pitchFamily="34" charset="0"/>
              </a:defRPr>
            </a:lvl5pPr>
            <a:lvl6pPr marL="2514600" indent="-228600" defTabSz="5014913" eaLnBrk="0" fontAlgn="base" hangingPunct="0">
              <a:spcBef>
                <a:spcPct val="0"/>
              </a:spcBef>
              <a:spcAft>
                <a:spcPct val="0"/>
              </a:spcAft>
              <a:defRPr sz="9900">
                <a:solidFill>
                  <a:schemeClr val="tx1"/>
                </a:solidFill>
                <a:latin typeface="Arial" panose="020B0604020202020204" pitchFamily="34" charset="0"/>
              </a:defRPr>
            </a:lvl6pPr>
            <a:lvl7pPr marL="2971800" indent="-228600" defTabSz="5014913" eaLnBrk="0" fontAlgn="base" hangingPunct="0">
              <a:spcBef>
                <a:spcPct val="0"/>
              </a:spcBef>
              <a:spcAft>
                <a:spcPct val="0"/>
              </a:spcAft>
              <a:defRPr sz="9900">
                <a:solidFill>
                  <a:schemeClr val="tx1"/>
                </a:solidFill>
                <a:latin typeface="Arial" panose="020B0604020202020204" pitchFamily="34" charset="0"/>
              </a:defRPr>
            </a:lvl7pPr>
            <a:lvl8pPr marL="3429000" indent="-228600" defTabSz="5014913" eaLnBrk="0" fontAlgn="base" hangingPunct="0">
              <a:spcBef>
                <a:spcPct val="0"/>
              </a:spcBef>
              <a:spcAft>
                <a:spcPct val="0"/>
              </a:spcAft>
              <a:defRPr sz="9900">
                <a:solidFill>
                  <a:schemeClr val="tx1"/>
                </a:solidFill>
                <a:latin typeface="Arial" panose="020B0604020202020204" pitchFamily="34" charset="0"/>
              </a:defRPr>
            </a:lvl8pPr>
            <a:lvl9pPr marL="3886200" indent="-228600" defTabSz="5014913" eaLnBrk="0" fontAlgn="base" hangingPunct="0">
              <a:spcBef>
                <a:spcPct val="0"/>
              </a:spcBef>
              <a:spcAft>
                <a:spcPct val="0"/>
              </a:spcAft>
              <a:defRPr sz="9900">
                <a:solidFill>
                  <a:schemeClr val="tx1"/>
                </a:solidFill>
                <a:latin typeface="Arial" panose="020B0604020202020204" pitchFamily="34" charset="0"/>
              </a:defRPr>
            </a:lvl9pPr>
          </a:lstStyle>
          <a:p>
            <a:pPr algn="ctr" defTabSz="3761185" eaLnBrk="1" hangingPunct="1">
              <a:defRPr/>
            </a:pPr>
            <a:r>
              <a:rPr lang="en-US" altLang="en-US" sz="3456" b="1" dirty="0" smtClean="0">
                <a:latin typeface="Arial" charset="0"/>
                <a:ea typeface="Arial" charset="0"/>
                <a:cs typeface="Arial" charset="0"/>
              </a:rPr>
              <a:t>When I am with grown </a:t>
            </a:r>
            <a:r>
              <a:rPr lang="en-US" altLang="en-US" sz="3456" b="1" dirty="0">
                <a:latin typeface="Arial" charset="0"/>
                <a:ea typeface="Arial" charset="0"/>
                <a:cs typeface="Arial" charset="0"/>
              </a:rPr>
              <a:t>u</a:t>
            </a:r>
            <a:r>
              <a:rPr lang="en-US" altLang="en-US" sz="3456" b="1" dirty="0" smtClean="0">
                <a:latin typeface="Arial" charset="0"/>
                <a:ea typeface="Arial" charset="0"/>
                <a:cs typeface="Arial" charset="0"/>
              </a:rPr>
              <a:t>ps / </a:t>
            </a:r>
            <a:r>
              <a:rPr lang="en-US" altLang="en-US" sz="3456" b="1" dirty="0" err="1" smtClean="0">
                <a:latin typeface="Arial" charset="0"/>
                <a:ea typeface="Arial" charset="0"/>
                <a:cs typeface="Arial" charset="0"/>
              </a:rPr>
              <a:t>Cuando</a:t>
            </a:r>
            <a:r>
              <a:rPr lang="en-US" altLang="en-US" sz="3456" b="1" dirty="0" smtClean="0">
                <a:latin typeface="Arial" charset="0"/>
                <a:ea typeface="Arial" charset="0"/>
                <a:cs typeface="Arial" charset="0"/>
              </a:rPr>
              <a:t> </a:t>
            </a:r>
            <a:r>
              <a:rPr lang="en-US" altLang="en-US" sz="3456" b="1" dirty="0" err="1">
                <a:latin typeface="Arial" charset="0"/>
                <a:ea typeface="Arial" charset="0"/>
                <a:cs typeface="Arial" charset="0"/>
              </a:rPr>
              <a:t>y</a:t>
            </a:r>
            <a:r>
              <a:rPr lang="en-US" altLang="en-US" sz="3456" b="1" dirty="0" err="1" smtClean="0">
                <a:latin typeface="Arial" charset="0"/>
                <a:ea typeface="Arial" charset="0"/>
                <a:cs typeface="Arial" charset="0"/>
              </a:rPr>
              <a:t>o</a:t>
            </a:r>
            <a:r>
              <a:rPr lang="en-US" altLang="en-US" sz="3456" b="1" dirty="0" smtClean="0">
                <a:latin typeface="Arial" charset="0"/>
                <a:ea typeface="Arial" charset="0"/>
                <a:cs typeface="Arial" charset="0"/>
              </a:rPr>
              <a:t> </a:t>
            </a:r>
            <a:r>
              <a:rPr lang="en-US" altLang="en-US" sz="3456" b="1" dirty="0" err="1">
                <a:latin typeface="Arial" charset="0"/>
                <a:ea typeface="Arial" charset="0"/>
                <a:cs typeface="Arial" charset="0"/>
              </a:rPr>
              <a:t>e</a:t>
            </a:r>
            <a:r>
              <a:rPr lang="en-US" altLang="en-US" sz="3456" b="1" dirty="0" err="1" smtClean="0">
                <a:latin typeface="Arial" charset="0"/>
                <a:ea typeface="Arial" charset="0"/>
                <a:cs typeface="Arial" charset="0"/>
              </a:rPr>
              <a:t>stoy</a:t>
            </a:r>
            <a:r>
              <a:rPr lang="en-US" altLang="en-US" sz="3456" b="1" dirty="0" smtClean="0">
                <a:latin typeface="Arial" charset="0"/>
                <a:ea typeface="Arial" charset="0"/>
                <a:cs typeface="Arial" charset="0"/>
              </a:rPr>
              <a:t> con </a:t>
            </a:r>
            <a:r>
              <a:rPr lang="en-US" altLang="en-US" sz="3456" b="1" dirty="0" err="1">
                <a:latin typeface="Arial" charset="0"/>
                <a:ea typeface="Arial" charset="0"/>
                <a:cs typeface="Arial" charset="0"/>
              </a:rPr>
              <a:t>a</a:t>
            </a:r>
            <a:r>
              <a:rPr lang="en-US" altLang="en-US" sz="3456" b="1" dirty="0" err="1" smtClean="0">
                <a:latin typeface="Arial" charset="0"/>
                <a:ea typeface="Arial" charset="0"/>
                <a:cs typeface="Arial" charset="0"/>
              </a:rPr>
              <a:t>dultos</a:t>
            </a:r>
            <a:endParaRPr lang="en-US" altLang="en-US" sz="3456" b="1" dirty="0" smtClean="0">
              <a:latin typeface="Arial" charset="0"/>
              <a:ea typeface="Arial" charset="0"/>
              <a:cs typeface="Arial" charset="0"/>
            </a:endParaRPr>
          </a:p>
          <a:p>
            <a:pPr algn="just" defTabSz="3761185" eaLnBrk="1" hangingPunct="1">
              <a:defRPr/>
            </a:pPr>
            <a:r>
              <a:rPr lang="en-US" altLang="en-US" sz="3456" dirty="0" smtClean="0">
                <a:latin typeface="Arial" charset="0"/>
                <a:ea typeface="Arial" charset="0"/>
                <a:cs typeface="Arial" charset="0"/>
              </a:rPr>
              <a:t>Many of Marta’s mothers’ friends who only speak English think that she and her siblings are very smart because they speak 2 languages. These friends make a big fuss when any of the children speak Spanish. It makes Marta nervous when asked to showcase her speaking abilities because all of the attention is on her. Her father works with a Guatemalan man who speaks a different dialect of Spanish. He uses some different words and phrases to say things, and speaks with a different accent. Marta does not always understand what he says.</a:t>
            </a:r>
          </a:p>
        </p:txBody>
      </p:sp>
      <p:sp>
        <p:nvSpPr>
          <p:cNvPr id="14" name="TextBox 5"/>
          <p:cNvSpPr txBox="1">
            <a:spLocks noChangeArrowheads="1"/>
          </p:cNvSpPr>
          <p:nvPr/>
        </p:nvSpPr>
        <p:spPr bwMode="auto">
          <a:xfrm>
            <a:off x="23697249" y="8074815"/>
            <a:ext cx="12344400" cy="6474080"/>
          </a:xfrm>
          <a:prstGeom prst="rect">
            <a:avLst/>
          </a:prstGeom>
          <a:solidFill>
            <a:schemeClr val="accent3">
              <a:lumMod val="60000"/>
              <a:lumOff val="40000"/>
            </a:schemeClr>
          </a:solidFill>
          <a:ln w="3175">
            <a:solidFill>
              <a:schemeClr val="tx1"/>
            </a:solidFill>
            <a:miter lim="800000"/>
            <a:headEnd/>
            <a:tailEnd/>
          </a:ln>
          <a:extLst/>
        </p:spPr>
        <p:txBody>
          <a:bodyPr wrap="square">
            <a:spAutoFit/>
          </a:bodyPr>
          <a:lstStyle>
            <a:lvl1pPr>
              <a:defRPr sz="9900">
                <a:solidFill>
                  <a:schemeClr val="tx1"/>
                </a:solidFill>
                <a:latin typeface="Arial" panose="020B0604020202020204" pitchFamily="34" charset="0"/>
              </a:defRPr>
            </a:lvl1pPr>
            <a:lvl2pPr marL="742950" indent="-285750">
              <a:defRPr sz="9900">
                <a:solidFill>
                  <a:schemeClr val="tx1"/>
                </a:solidFill>
                <a:latin typeface="Arial" panose="020B0604020202020204" pitchFamily="34" charset="0"/>
              </a:defRPr>
            </a:lvl2pPr>
            <a:lvl3pPr marL="1143000" indent="-228600">
              <a:defRPr sz="9900">
                <a:solidFill>
                  <a:schemeClr val="tx1"/>
                </a:solidFill>
                <a:latin typeface="Arial" panose="020B0604020202020204" pitchFamily="34" charset="0"/>
              </a:defRPr>
            </a:lvl3pPr>
            <a:lvl4pPr marL="1600200" indent="-228600">
              <a:defRPr sz="9900">
                <a:solidFill>
                  <a:schemeClr val="tx1"/>
                </a:solidFill>
                <a:latin typeface="Arial" panose="020B0604020202020204" pitchFamily="34" charset="0"/>
              </a:defRPr>
            </a:lvl4pPr>
            <a:lvl5pPr marL="2057400" indent="-228600">
              <a:defRPr sz="9900">
                <a:solidFill>
                  <a:schemeClr val="tx1"/>
                </a:solidFill>
                <a:latin typeface="Arial" panose="020B0604020202020204" pitchFamily="34" charset="0"/>
              </a:defRPr>
            </a:lvl5pPr>
            <a:lvl6pPr marL="2514600" indent="-228600" defTabSz="5014913" eaLnBrk="0" fontAlgn="base" hangingPunct="0">
              <a:spcBef>
                <a:spcPct val="0"/>
              </a:spcBef>
              <a:spcAft>
                <a:spcPct val="0"/>
              </a:spcAft>
              <a:defRPr sz="9900">
                <a:solidFill>
                  <a:schemeClr val="tx1"/>
                </a:solidFill>
                <a:latin typeface="Arial" panose="020B0604020202020204" pitchFamily="34" charset="0"/>
              </a:defRPr>
            </a:lvl6pPr>
            <a:lvl7pPr marL="2971800" indent="-228600" defTabSz="5014913" eaLnBrk="0" fontAlgn="base" hangingPunct="0">
              <a:spcBef>
                <a:spcPct val="0"/>
              </a:spcBef>
              <a:spcAft>
                <a:spcPct val="0"/>
              </a:spcAft>
              <a:defRPr sz="9900">
                <a:solidFill>
                  <a:schemeClr val="tx1"/>
                </a:solidFill>
                <a:latin typeface="Arial" panose="020B0604020202020204" pitchFamily="34" charset="0"/>
              </a:defRPr>
            </a:lvl7pPr>
            <a:lvl8pPr marL="3429000" indent="-228600" defTabSz="5014913" eaLnBrk="0" fontAlgn="base" hangingPunct="0">
              <a:spcBef>
                <a:spcPct val="0"/>
              </a:spcBef>
              <a:spcAft>
                <a:spcPct val="0"/>
              </a:spcAft>
              <a:defRPr sz="9900">
                <a:solidFill>
                  <a:schemeClr val="tx1"/>
                </a:solidFill>
                <a:latin typeface="Arial" panose="020B0604020202020204" pitchFamily="34" charset="0"/>
              </a:defRPr>
            </a:lvl8pPr>
            <a:lvl9pPr marL="3886200" indent="-228600" defTabSz="5014913" eaLnBrk="0" fontAlgn="base" hangingPunct="0">
              <a:spcBef>
                <a:spcPct val="0"/>
              </a:spcBef>
              <a:spcAft>
                <a:spcPct val="0"/>
              </a:spcAft>
              <a:defRPr sz="9900">
                <a:solidFill>
                  <a:schemeClr val="tx1"/>
                </a:solidFill>
                <a:latin typeface="Arial" panose="020B0604020202020204" pitchFamily="34" charset="0"/>
              </a:defRPr>
            </a:lvl9pPr>
          </a:lstStyle>
          <a:p>
            <a:pPr algn="ctr" defTabSz="3761185" eaLnBrk="1" hangingPunct="1">
              <a:defRPr/>
            </a:pPr>
            <a:r>
              <a:rPr lang="en-US" altLang="en-US" sz="3456" b="1" dirty="0" smtClean="0">
                <a:latin typeface="Arial" charset="0"/>
                <a:ea typeface="Arial" charset="0"/>
                <a:cs typeface="Arial" charset="0"/>
              </a:rPr>
              <a:t>When I am </a:t>
            </a:r>
            <a:r>
              <a:rPr lang="en-US" altLang="en-US" sz="3456" b="1" dirty="0">
                <a:latin typeface="Arial" charset="0"/>
                <a:ea typeface="Arial" charset="0"/>
                <a:cs typeface="Arial" charset="0"/>
              </a:rPr>
              <a:t>a</a:t>
            </a:r>
            <a:r>
              <a:rPr lang="en-US" altLang="en-US" sz="3456" b="1" dirty="0" smtClean="0">
                <a:latin typeface="Arial" charset="0"/>
                <a:ea typeface="Arial" charset="0"/>
                <a:cs typeface="Arial" charset="0"/>
              </a:rPr>
              <a:t>t </a:t>
            </a:r>
            <a:r>
              <a:rPr lang="en-US" altLang="en-US" sz="3456" b="1" dirty="0">
                <a:latin typeface="Arial" charset="0"/>
                <a:ea typeface="Arial" charset="0"/>
                <a:cs typeface="Arial" charset="0"/>
              </a:rPr>
              <a:t>s</a:t>
            </a:r>
            <a:r>
              <a:rPr lang="en-US" altLang="en-US" sz="3456" b="1" dirty="0" smtClean="0">
                <a:latin typeface="Arial" charset="0"/>
                <a:ea typeface="Arial" charset="0"/>
                <a:cs typeface="Arial" charset="0"/>
              </a:rPr>
              <a:t>chool / </a:t>
            </a:r>
            <a:r>
              <a:rPr lang="en-US" altLang="en-US" sz="3456" b="1" dirty="0" err="1" smtClean="0">
                <a:latin typeface="Arial" charset="0"/>
                <a:ea typeface="Arial" charset="0"/>
                <a:cs typeface="Arial" charset="0"/>
              </a:rPr>
              <a:t>Cuando</a:t>
            </a:r>
            <a:r>
              <a:rPr lang="en-US" altLang="en-US" sz="3456" b="1" dirty="0" smtClean="0">
                <a:latin typeface="Arial" charset="0"/>
                <a:ea typeface="Arial" charset="0"/>
                <a:cs typeface="Arial" charset="0"/>
              </a:rPr>
              <a:t> </a:t>
            </a:r>
            <a:r>
              <a:rPr lang="en-US" altLang="en-US" sz="3456" b="1" dirty="0" err="1">
                <a:latin typeface="Arial" charset="0"/>
                <a:ea typeface="Arial" charset="0"/>
                <a:cs typeface="Arial" charset="0"/>
              </a:rPr>
              <a:t>y</a:t>
            </a:r>
            <a:r>
              <a:rPr lang="en-US" altLang="en-US" sz="3456" b="1" dirty="0" err="1" smtClean="0">
                <a:latin typeface="Arial" charset="0"/>
                <a:ea typeface="Arial" charset="0"/>
                <a:cs typeface="Arial" charset="0"/>
              </a:rPr>
              <a:t>o</a:t>
            </a:r>
            <a:r>
              <a:rPr lang="en-US" altLang="en-US" sz="3456" b="1" dirty="0" smtClean="0">
                <a:latin typeface="Arial" charset="0"/>
                <a:ea typeface="Arial" charset="0"/>
                <a:cs typeface="Arial" charset="0"/>
              </a:rPr>
              <a:t> </a:t>
            </a:r>
            <a:r>
              <a:rPr lang="en-US" altLang="en-US" sz="3456" b="1" dirty="0" err="1">
                <a:latin typeface="Arial" charset="0"/>
                <a:ea typeface="Arial" charset="0"/>
                <a:cs typeface="Arial" charset="0"/>
              </a:rPr>
              <a:t>e</a:t>
            </a:r>
            <a:r>
              <a:rPr lang="en-US" altLang="en-US" sz="3456" b="1" dirty="0" err="1" smtClean="0">
                <a:latin typeface="Arial" charset="0"/>
                <a:ea typeface="Arial" charset="0"/>
                <a:cs typeface="Arial" charset="0"/>
              </a:rPr>
              <a:t>stoy</a:t>
            </a:r>
            <a:r>
              <a:rPr lang="en-US" altLang="en-US" sz="3456" b="1" dirty="0" smtClean="0">
                <a:latin typeface="Arial" charset="0"/>
                <a:ea typeface="Arial" charset="0"/>
                <a:cs typeface="Arial" charset="0"/>
              </a:rPr>
              <a:t> </a:t>
            </a:r>
            <a:r>
              <a:rPr lang="en-US" altLang="en-US" sz="3456" b="1" dirty="0" err="1" smtClean="0">
                <a:latin typeface="Arial" charset="0"/>
                <a:ea typeface="Arial" charset="0"/>
                <a:cs typeface="Arial" charset="0"/>
              </a:rPr>
              <a:t>en</a:t>
            </a:r>
            <a:r>
              <a:rPr lang="en-US" altLang="en-US" sz="3456" b="1" dirty="0" smtClean="0">
                <a:latin typeface="Arial" charset="0"/>
                <a:ea typeface="Arial" charset="0"/>
                <a:cs typeface="Arial" charset="0"/>
              </a:rPr>
              <a:t> la </a:t>
            </a:r>
            <a:r>
              <a:rPr lang="en-US" altLang="en-US" sz="3456" b="1" dirty="0" err="1">
                <a:latin typeface="Arial" charset="0"/>
                <a:ea typeface="Arial" charset="0"/>
                <a:cs typeface="Arial" charset="0"/>
              </a:rPr>
              <a:t>e</a:t>
            </a:r>
            <a:r>
              <a:rPr lang="en-US" altLang="en-US" sz="3456" b="1" dirty="0" err="1" smtClean="0">
                <a:latin typeface="Arial" charset="0"/>
                <a:ea typeface="Arial" charset="0"/>
                <a:cs typeface="Arial" charset="0"/>
              </a:rPr>
              <a:t>scuela</a:t>
            </a:r>
            <a:endParaRPr lang="en-US" altLang="en-US" sz="3456" b="1" dirty="0" smtClean="0">
              <a:latin typeface="Arial" charset="0"/>
              <a:ea typeface="Arial" charset="0"/>
              <a:cs typeface="Arial" charset="0"/>
            </a:endParaRPr>
          </a:p>
          <a:p>
            <a:pPr algn="just" defTabSz="3761185" eaLnBrk="1" hangingPunct="1">
              <a:defRPr/>
            </a:pPr>
            <a:r>
              <a:rPr lang="en-US" altLang="en-US" sz="3456" dirty="0" smtClean="0">
                <a:latin typeface="Arial" charset="0"/>
                <a:ea typeface="Arial" charset="0"/>
                <a:cs typeface="Arial" charset="0"/>
              </a:rPr>
              <a:t>Marta is in the 3</a:t>
            </a:r>
            <a:r>
              <a:rPr lang="en-US" altLang="en-US" sz="3456" baseline="30000" dirty="0" smtClean="0">
                <a:latin typeface="Arial" charset="0"/>
                <a:ea typeface="Arial" charset="0"/>
                <a:cs typeface="Arial" charset="0"/>
              </a:rPr>
              <a:t>rd</a:t>
            </a:r>
            <a:r>
              <a:rPr lang="en-US" altLang="en-US" sz="3456" dirty="0" smtClean="0">
                <a:latin typeface="Arial" charset="0"/>
                <a:ea typeface="Arial" charset="0"/>
                <a:cs typeface="Arial" charset="0"/>
              </a:rPr>
              <a:t> grade. She likes to participate in school but sometimes gets nervous speaking in front of the class. Although other classmates are Spanish speakers, her teacher makes all of the students speak in English. Marta’s friend Carla, who is also a bilingual English/Spanish speaker, goes to speech therapy at school to correct a lisp. This lisp is not related to her bilingualism, nor is it related to the Spanish </a:t>
            </a:r>
            <a:r>
              <a:rPr lang="en-US" altLang="en-US" sz="3456" i="1" dirty="0" err="1" smtClean="0">
                <a:latin typeface="Arial" charset="0"/>
                <a:ea typeface="Arial" charset="0"/>
                <a:cs typeface="Arial" charset="0"/>
              </a:rPr>
              <a:t>seseo</a:t>
            </a:r>
            <a:r>
              <a:rPr lang="en-US" altLang="en-US" sz="3456" i="1" dirty="0" smtClean="0">
                <a:latin typeface="Arial" charset="0"/>
                <a:ea typeface="Arial" charset="0"/>
                <a:cs typeface="Arial" charset="0"/>
              </a:rPr>
              <a:t>, </a:t>
            </a:r>
            <a:r>
              <a:rPr lang="en-US" altLang="en-US" sz="3456" dirty="0" smtClean="0">
                <a:latin typeface="Arial" charset="0"/>
                <a:ea typeface="Arial" charset="0"/>
                <a:cs typeface="Arial" charset="0"/>
              </a:rPr>
              <a:t>an intentional regional lisp employed by many Spaniards. In her mandatory Spanish class, Marta is learning to read and write standard Castilian Spanish. She is more proficient in speaking than literacy.</a:t>
            </a:r>
          </a:p>
        </p:txBody>
      </p:sp>
      <p:sp>
        <p:nvSpPr>
          <p:cNvPr id="10" name="TextBox 5"/>
          <p:cNvSpPr txBox="1">
            <a:spLocks noChangeArrowheads="1"/>
          </p:cNvSpPr>
          <p:nvPr/>
        </p:nvSpPr>
        <p:spPr bwMode="auto">
          <a:xfrm>
            <a:off x="23712488" y="19760317"/>
            <a:ext cx="12344400" cy="7537704"/>
          </a:xfrm>
          <a:prstGeom prst="rect">
            <a:avLst/>
          </a:prstGeom>
          <a:solidFill>
            <a:schemeClr val="accent3">
              <a:lumMod val="60000"/>
              <a:lumOff val="40000"/>
            </a:schemeClr>
          </a:solidFill>
          <a:ln w="3175">
            <a:solidFill>
              <a:schemeClr val="tx1"/>
            </a:solidFill>
            <a:miter lim="800000"/>
            <a:headEnd/>
            <a:tailEnd/>
          </a:ln>
          <a:extLst/>
        </p:spPr>
        <p:txBody>
          <a:bodyPr wrap="square">
            <a:spAutoFit/>
          </a:bodyPr>
          <a:lstStyle>
            <a:lvl1pPr>
              <a:defRPr sz="9900">
                <a:solidFill>
                  <a:schemeClr val="tx1"/>
                </a:solidFill>
                <a:latin typeface="Arial" panose="020B0604020202020204" pitchFamily="34" charset="0"/>
              </a:defRPr>
            </a:lvl1pPr>
            <a:lvl2pPr marL="742950" indent="-285750">
              <a:defRPr sz="9900">
                <a:solidFill>
                  <a:schemeClr val="tx1"/>
                </a:solidFill>
                <a:latin typeface="Arial" panose="020B0604020202020204" pitchFamily="34" charset="0"/>
              </a:defRPr>
            </a:lvl2pPr>
            <a:lvl3pPr marL="1143000" indent="-228600">
              <a:defRPr sz="9900">
                <a:solidFill>
                  <a:schemeClr val="tx1"/>
                </a:solidFill>
                <a:latin typeface="Arial" panose="020B0604020202020204" pitchFamily="34" charset="0"/>
              </a:defRPr>
            </a:lvl3pPr>
            <a:lvl4pPr marL="1600200" indent="-228600">
              <a:defRPr sz="9900">
                <a:solidFill>
                  <a:schemeClr val="tx1"/>
                </a:solidFill>
                <a:latin typeface="Arial" panose="020B0604020202020204" pitchFamily="34" charset="0"/>
              </a:defRPr>
            </a:lvl4pPr>
            <a:lvl5pPr marL="2057400" indent="-228600">
              <a:defRPr sz="9900">
                <a:solidFill>
                  <a:schemeClr val="tx1"/>
                </a:solidFill>
                <a:latin typeface="Arial" panose="020B0604020202020204" pitchFamily="34" charset="0"/>
              </a:defRPr>
            </a:lvl5pPr>
            <a:lvl6pPr marL="2514600" indent="-228600" defTabSz="5014913" eaLnBrk="0" fontAlgn="base" hangingPunct="0">
              <a:spcBef>
                <a:spcPct val="0"/>
              </a:spcBef>
              <a:spcAft>
                <a:spcPct val="0"/>
              </a:spcAft>
              <a:defRPr sz="9900">
                <a:solidFill>
                  <a:schemeClr val="tx1"/>
                </a:solidFill>
                <a:latin typeface="Arial" panose="020B0604020202020204" pitchFamily="34" charset="0"/>
              </a:defRPr>
            </a:lvl6pPr>
            <a:lvl7pPr marL="2971800" indent="-228600" defTabSz="5014913" eaLnBrk="0" fontAlgn="base" hangingPunct="0">
              <a:spcBef>
                <a:spcPct val="0"/>
              </a:spcBef>
              <a:spcAft>
                <a:spcPct val="0"/>
              </a:spcAft>
              <a:defRPr sz="9900">
                <a:solidFill>
                  <a:schemeClr val="tx1"/>
                </a:solidFill>
                <a:latin typeface="Arial" panose="020B0604020202020204" pitchFamily="34" charset="0"/>
              </a:defRPr>
            </a:lvl7pPr>
            <a:lvl8pPr marL="3429000" indent="-228600" defTabSz="5014913" eaLnBrk="0" fontAlgn="base" hangingPunct="0">
              <a:spcBef>
                <a:spcPct val="0"/>
              </a:spcBef>
              <a:spcAft>
                <a:spcPct val="0"/>
              </a:spcAft>
              <a:defRPr sz="9900">
                <a:solidFill>
                  <a:schemeClr val="tx1"/>
                </a:solidFill>
                <a:latin typeface="Arial" panose="020B0604020202020204" pitchFamily="34" charset="0"/>
              </a:defRPr>
            </a:lvl8pPr>
            <a:lvl9pPr marL="3886200" indent="-228600" defTabSz="5014913" eaLnBrk="0" fontAlgn="base" hangingPunct="0">
              <a:spcBef>
                <a:spcPct val="0"/>
              </a:spcBef>
              <a:spcAft>
                <a:spcPct val="0"/>
              </a:spcAft>
              <a:defRPr sz="9900">
                <a:solidFill>
                  <a:schemeClr val="tx1"/>
                </a:solidFill>
                <a:latin typeface="Arial" panose="020B0604020202020204" pitchFamily="34" charset="0"/>
              </a:defRPr>
            </a:lvl9pPr>
          </a:lstStyle>
          <a:p>
            <a:pPr algn="ctr" defTabSz="3761185" eaLnBrk="1" hangingPunct="1">
              <a:defRPr/>
            </a:pPr>
            <a:r>
              <a:rPr lang="en-US" altLang="en-US" sz="3456" b="1" dirty="0" smtClean="0">
                <a:latin typeface="Arial" charset="0"/>
                <a:ea typeface="Arial" charset="0"/>
                <a:cs typeface="Arial" charset="0"/>
              </a:rPr>
              <a:t>When I am </a:t>
            </a:r>
            <a:r>
              <a:rPr lang="en-US" altLang="en-US" sz="3456" b="1" dirty="0">
                <a:latin typeface="Arial" charset="0"/>
                <a:ea typeface="Arial" charset="0"/>
                <a:cs typeface="Arial" charset="0"/>
              </a:rPr>
              <a:t>w</a:t>
            </a:r>
            <a:r>
              <a:rPr lang="en-US" altLang="en-US" sz="3456" b="1" dirty="0" smtClean="0">
                <a:latin typeface="Arial" charset="0"/>
                <a:ea typeface="Arial" charset="0"/>
                <a:cs typeface="Arial" charset="0"/>
              </a:rPr>
              <a:t>ith </a:t>
            </a:r>
            <a:r>
              <a:rPr lang="en-US" altLang="en-US" sz="3456" b="1" dirty="0">
                <a:latin typeface="Arial" charset="0"/>
                <a:ea typeface="Arial" charset="0"/>
                <a:cs typeface="Arial" charset="0"/>
              </a:rPr>
              <a:t>f</a:t>
            </a:r>
            <a:r>
              <a:rPr lang="en-US" altLang="en-US" sz="3456" b="1" dirty="0" smtClean="0">
                <a:latin typeface="Arial" charset="0"/>
                <a:ea typeface="Arial" charset="0"/>
                <a:cs typeface="Arial" charset="0"/>
              </a:rPr>
              <a:t>riends / </a:t>
            </a:r>
            <a:r>
              <a:rPr lang="en-US" altLang="en-US" sz="3456" b="1" dirty="0" err="1" smtClean="0">
                <a:latin typeface="Arial" charset="0"/>
                <a:ea typeface="Arial" charset="0"/>
                <a:cs typeface="Arial" charset="0"/>
              </a:rPr>
              <a:t>Cuando</a:t>
            </a:r>
            <a:r>
              <a:rPr lang="en-US" altLang="en-US" sz="3456" b="1" dirty="0" smtClean="0">
                <a:latin typeface="Arial" charset="0"/>
                <a:ea typeface="Arial" charset="0"/>
                <a:cs typeface="Arial" charset="0"/>
              </a:rPr>
              <a:t> </a:t>
            </a:r>
            <a:r>
              <a:rPr lang="en-US" altLang="en-US" sz="3456" b="1" dirty="0" err="1">
                <a:latin typeface="Arial" charset="0"/>
                <a:ea typeface="Arial" charset="0"/>
                <a:cs typeface="Arial" charset="0"/>
              </a:rPr>
              <a:t>y</a:t>
            </a:r>
            <a:r>
              <a:rPr lang="en-US" altLang="en-US" sz="3456" b="1" dirty="0" err="1" smtClean="0">
                <a:latin typeface="Arial" charset="0"/>
                <a:ea typeface="Arial" charset="0"/>
                <a:cs typeface="Arial" charset="0"/>
              </a:rPr>
              <a:t>o</a:t>
            </a:r>
            <a:r>
              <a:rPr lang="en-US" altLang="en-US" sz="3456" b="1" dirty="0" smtClean="0">
                <a:latin typeface="Arial" charset="0"/>
                <a:ea typeface="Arial" charset="0"/>
                <a:cs typeface="Arial" charset="0"/>
              </a:rPr>
              <a:t> </a:t>
            </a:r>
            <a:r>
              <a:rPr lang="en-US" altLang="en-US" sz="3456" b="1" dirty="0" err="1">
                <a:latin typeface="Arial" charset="0"/>
                <a:ea typeface="Arial" charset="0"/>
                <a:cs typeface="Arial" charset="0"/>
              </a:rPr>
              <a:t>e</a:t>
            </a:r>
            <a:r>
              <a:rPr lang="en-US" altLang="en-US" sz="3456" b="1" dirty="0" err="1" smtClean="0">
                <a:latin typeface="Arial" charset="0"/>
                <a:ea typeface="Arial" charset="0"/>
                <a:cs typeface="Arial" charset="0"/>
              </a:rPr>
              <a:t>stoy</a:t>
            </a:r>
            <a:r>
              <a:rPr lang="en-US" altLang="en-US" sz="3456" b="1" dirty="0" smtClean="0">
                <a:latin typeface="Arial" charset="0"/>
                <a:ea typeface="Arial" charset="0"/>
                <a:cs typeface="Arial" charset="0"/>
              </a:rPr>
              <a:t> </a:t>
            </a:r>
            <a:r>
              <a:rPr lang="en-US" altLang="en-US" sz="3456" b="1" dirty="0">
                <a:latin typeface="Arial" charset="0"/>
                <a:ea typeface="Arial" charset="0"/>
                <a:cs typeface="Arial" charset="0"/>
              </a:rPr>
              <a:t>c</a:t>
            </a:r>
            <a:r>
              <a:rPr lang="en-US" altLang="en-US" sz="3456" b="1" dirty="0" smtClean="0">
                <a:latin typeface="Arial" charset="0"/>
                <a:ea typeface="Arial" charset="0"/>
                <a:cs typeface="Arial" charset="0"/>
              </a:rPr>
              <a:t>on </a:t>
            </a:r>
            <a:r>
              <a:rPr lang="en-US" altLang="en-US" sz="3456" b="1" dirty="0">
                <a:latin typeface="Arial" charset="0"/>
                <a:ea typeface="Arial" charset="0"/>
                <a:cs typeface="Arial" charset="0"/>
              </a:rPr>
              <a:t>a</a:t>
            </a:r>
            <a:r>
              <a:rPr lang="en-US" altLang="en-US" sz="3456" b="1" dirty="0" smtClean="0">
                <a:latin typeface="Arial" charset="0"/>
                <a:ea typeface="Arial" charset="0"/>
                <a:cs typeface="Arial" charset="0"/>
              </a:rPr>
              <a:t>migos</a:t>
            </a:r>
          </a:p>
          <a:p>
            <a:pPr algn="just" defTabSz="3761185" eaLnBrk="1" hangingPunct="1">
              <a:defRPr/>
            </a:pPr>
            <a:r>
              <a:rPr lang="en-US" altLang="en-US" sz="3456" dirty="0" smtClean="0">
                <a:latin typeface="Arial" charset="0"/>
                <a:ea typeface="Arial" charset="0"/>
                <a:cs typeface="Arial" charset="0"/>
              </a:rPr>
              <a:t>Marta does not get nervous when talking with her friends. However, sometimes she fumbles over her words when she gets excited. Her friend Juan is from Mexico and speaks better Spanish than English, so they speak Spanish to each other when they play together. Their friend Hannah only speaks English. She gets frustrated when Marta or Juan speak Spanish because she can’t understand what they are saying. Some of Marta’s friends who only speak English think that it is weird that she speaks Spanish at home. She asked her dad not to speak Spanish to her when he picks her up from school because she wants to seem like a ”regular” American kid. Her dad told her that being bilingual is nothing to be ashamed of and that she should be proud to speak two languages.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976" y="3553942"/>
            <a:ext cx="6092323" cy="4139427"/>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12488" y="3516743"/>
            <a:ext cx="5947916" cy="4142232"/>
          </a:xfrm>
          <a:prstGeom prst="rect">
            <a:avLst/>
          </a:prstGeom>
          <a:ln>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5285" y="15015603"/>
            <a:ext cx="6280850" cy="4420150"/>
          </a:xfrm>
          <a:prstGeom prst="rect">
            <a:avLst/>
          </a:prstGeom>
          <a:ln>
            <a:solidFill>
              <a:schemeClr val="tx1"/>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12488" y="15037253"/>
            <a:ext cx="5947916" cy="4348700"/>
          </a:xfrm>
          <a:prstGeom prst="rect">
            <a:avLst/>
          </a:prstGeom>
          <a:ln>
            <a:solidFill>
              <a:schemeClr val="tx1"/>
            </a:solid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36757" y="15073264"/>
            <a:ext cx="6004892" cy="4335880"/>
          </a:xfrm>
          <a:prstGeom prst="rect">
            <a:avLst/>
          </a:prstGeom>
          <a:ln>
            <a:solidFill>
              <a:schemeClr val="tx1"/>
            </a:solidFill>
          </a:ln>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388221" y="3553942"/>
            <a:ext cx="5947915" cy="4144800"/>
          </a:xfrm>
          <a:prstGeom prst="rect">
            <a:avLst/>
          </a:prstGeom>
          <a:ln>
            <a:solidFill>
              <a:schemeClr val="tx1"/>
            </a:solidFill>
          </a:ln>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70793" y="3502655"/>
            <a:ext cx="5986096" cy="4144800"/>
          </a:xfrm>
          <a:prstGeom prst="rect">
            <a:avLst/>
          </a:prstGeom>
          <a:ln>
            <a:solidFill>
              <a:schemeClr val="tx1"/>
            </a:solidFill>
          </a:ln>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91736" y="15037253"/>
            <a:ext cx="5739019" cy="4398500"/>
          </a:xfrm>
          <a:prstGeom prst="rect">
            <a:avLst/>
          </a:prstGeom>
          <a:ln>
            <a:solidFill>
              <a:schemeClr val="tx1"/>
            </a:solid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4253</TotalTime>
  <Words>848</Words>
  <Application>Microsoft Macintosh PowerPoint</Application>
  <PresentationFormat>Custom</PresentationFormat>
  <Paragraphs>26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 Black</vt:lpstr>
      <vt:lpstr>Calibri</vt:lpstr>
      <vt:lpstr>Garamond</vt:lpstr>
      <vt:lpstr>Arial</vt:lpstr>
      <vt:lpstr>Office Theme</vt:lpstr>
      <vt:lpstr>Bilingualism and the American family Caitlin Nickerson</vt:lpstr>
    </vt:vector>
  </TitlesOfParts>
  <Company>URI - CELS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Use sentence case</dc:title>
  <dc:creator>Brianne Neptin</dc:creator>
  <cp:lastModifiedBy>Caitlin Nickerson</cp:lastModifiedBy>
  <cp:revision>150</cp:revision>
  <dcterms:created xsi:type="dcterms:W3CDTF">2009-06-29T17:09:57Z</dcterms:created>
  <dcterms:modified xsi:type="dcterms:W3CDTF">2017-05-08T20:11:26Z</dcterms:modified>
</cp:coreProperties>
</file>